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1" r:id="rId14"/>
    <p:sldId id="288" r:id="rId15"/>
    <p:sldId id="287" r:id="rId16"/>
    <p:sldId id="292" r:id="rId17"/>
    <p:sldId id="293" r:id="rId18"/>
    <p:sldId id="289" r:id="rId19"/>
    <p:sldId id="290" r:id="rId2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C193"/>
    <a:srgbClr val="3A9A55"/>
    <a:srgbClr val="3D7F51"/>
    <a:srgbClr val="595959"/>
    <a:srgbClr val="BEE0C9"/>
    <a:srgbClr val="64D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FF9D0-EB27-45C2-A3CF-77617515FE39}" v="85" dt="2022-04-28T14:42:08.440"/>
    <p1510:client id="{F63E3622-BD27-47D3-963A-81B96034FD4F}" v="120" dt="2022-04-28T04:05:36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휘년" userId="20c7319d-6f71-4374-a321-4b659edbdd1a" providerId="ADAL" clId="{910FF9D0-EB27-45C2-A3CF-77617515FE39}"/>
    <pc:docChg chg="undo custSel addSld modSld">
      <pc:chgData name="김 휘년" userId="20c7319d-6f71-4374-a321-4b659edbdd1a" providerId="ADAL" clId="{910FF9D0-EB27-45C2-A3CF-77617515FE39}" dt="2022-04-28T14:46:19.721" v="1512"/>
      <pc:docMkLst>
        <pc:docMk/>
      </pc:docMkLst>
      <pc:sldChg chg="modSp mod">
        <pc:chgData name="김 휘년" userId="20c7319d-6f71-4374-a321-4b659edbdd1a" providerId="ADAL" clId="{910FF9D0-EB27-45C2-A3CF-77617515FE39}" dt="2022-04-28T13:53:17.475" v="126" actId="14100"/>
        <pc:sldMkLst>
          <pc:docMk/>
          <pc:sldMk cId="2562694761" sldId="276"/>
        </pc:sldMkLst>
        <pc:spChg chg="mod">
          <ac:chgData name="김 휘년" userId="20c7319d-6f71-4374-a321-4b659edbdd1a" providerId="ADAL" clId="{910FF9D0-EB27-45C2-A3CF-77617515FE39}" dt="2022-04-28T13:53:10.576" v="125" actId="20577"/>
          <ac:spMkLst>
            <pc:docMk/>
            <pc:sldMk cId="2562694761" sldId="276"/>
            <ac:spMk id="37" creationId="{55341B22-7693-4A32-B444-A840C2ECF0B5}"/>
          </ac:spMkLst>
        </pc:spChg>
        <pc:spChg chg="mod">
          <ac:chgData name="김 휘년" userId="20c7319d-6f71-4374-a321-4b659edbdd1a" providerId="ADAL" clId="{910FF9D0-EB27-45C2-A3CF-77617515FE39}" dt="2022-04-28T13:53:17.475" v="126" actId="14100"/>
          <ac:spMkLst>
            <pc:docMk/>
            <pc:sldMk cId="2562694761" sldId="276"/>
            <ac:spMk id="39" creationId="{D154CA61-41A0-4BC4-AE4C-74AE7D78B03D}"/>
          </ac:spMkLst>
        </pc:spChg>
      </pc:sldChg>
      <pc:sldChg chg="addSp delSp modSp mod">
        <pc:chgData name="김 휘년" userId="20c7319d-6f71-4374-a321-4b659edbdd1a" providerId="ADAL" clId="{910FF9D0-EB27-45C2-A3CF-77617515FE39}" dt="2022-04-28T13:22:21.223" v="14" actId="1076"/>
        <pc:sldMkLst>
          <pc:docMk/>
          <pc:sldMk cId="323753954" sldId="284"/>
        </pc:sldMkLst>
        <pc:picChg chg="add mod">
          <ac:chgData name="김 휘년" userId="20c7319d-6f71-4374-a321-4b659edbdd1a" providerId="ADAL" clId="{910FF9D0-EB27-45C2-A3CF-77617515FE39}" dt="2022-04-28T13:20:58.340" v="8"/>
          <ac:picMkLst>
            <pc:docMk/>
            <pc:sldMk cId="323753954" sldId="284"/>
            <ac:picMk id="13" creationId="{B373E295-7B6C-4218-A717-5607DD0ACB98}"/>
          </ac:picMkLst>
        </pc:picChg>
        <pc:picChg chg="add mod">
          <ac:chgData name="김 휘년" userId="20c7319d-6f71-4374-a321-4b659edbdd1a" providerId="ADAL" clId="{910FF9D0-EB27-45C2-A3CF-77617515FE39}" dt="2022-04-28T13:22:21.223" v="14" actId="1076"/>
          <ac:picMkLst>
            <pc:docMk/>
            <pc:sldMk cId="323753954" sldId="284"/>
            <ac:picMk id="14" creationId="{B1756092-23B1-46B3-ABE4-C5D7AE57056B}"/>
          </ac:picMkLst>
        </pc:picChg>
        <pc:picChg chg="del">
          <ac:chgData name="김 휘년" userId="20c7319d-6f71-4374-a321-4b659edbdd1a" providerId="ADAL" clId="{910FF9D0-EB27-45C2-A3CF-77617515FE39}" dt="2022-04-28T13:20:48.253" v="0" actId="478"/>
          <ac:picMkLst>
            <pc:docMk/>
            <pc:sldMk cId="323753954" sldId="284"/>
            <ac:picMk id="20" creationId="{233B0801-7042-4D86-8EB5-CF62EDB822C5}"/>
          </ac:picMkLst>
        </pc:picChg>
      </pc:sldChg>
      <pc:sldChg chg="addSp delSp modSp mod delAnim">
        <pc:chgData name="김 휘년" userId="20c7319d-6f71-4374-a321-4b659edbdd1a" providerId="ADAL" clId="{910FF9D0-EB27-45C2-A3CF-77617515FE39}" dt="2022-04-28T13:22:55.995" v="25"/>
        <pc:sldMkLst>
          <pc:docMk/>
          <pc:sldMk cId="1038968240" sldId="286"/>
        </pc:sldMkLst>
        <pc:picChg chg="del">
          <ac:chgData name="김 휘년" userId="20c7319d-6f71-4374-a321-4b659edbdd1a" providerId="ADAL" clId="{910FF9D0-EB27-45C2-A3CF-77617515FE39}" dt="2022-04-28T13:22:29.568" v="15" actId="478"/>
          <ac:picMkLst>
            <pc:docMk/>
            <pc:sldMk cId="1038968240" sldId="286"/>
            <ac:picMk id="6" creationId="{58D4B309-1635-4B28-8B8D-B0F5D43F9E52}"/>
          </ac:picMkLst>
        </pc:picChg>
        <pc:picChg chg="del">
          <ac:chgData name="김 휘년" userId="20c7319d-6f71-4374-a321-4b659edbdd1a" providerId="ADAL" clId="{910FF9D0-EB27-45C2-A3CF-77617515FE39}" dt="2022-04-28T13:22:30.898" v="16" actId="478"/>
          <ac:picMkLst>
            <pc:docMk/>
            <pc:sldMk cId="1038968240" sldId="286"/>
            <ac:picMk id="7" creationId="{02B2CAA6-2DBD-4277-8E32-665455DD4B23}"/>
          </ac:picMkLst>
        </pc:picChg>
        <pc:picChg chg="del">
          <ac:chgData name="김 휘년" userId="20c7319d-6f71-4374-a321-4b659edbdd1a" providerId="ADAL" clId="{910FF9D0-EB27-45C2-A3CF-77617515FE39}" dt="2022-04-28T13:22:31.308" v="17" actId="478"/>
          <ac:picMkLst>
            <pc:docMk/>
            <pc:sldMk cId="1038968240" sldId="286"/>
            <ac:picMk id="9" creationId="{D7C0851A-2C56-4363-86B9-388995A19FB6}"/>
          </ac:picMkLst>
        </pc:picChg>
        <pc:picChg chg="add mod">
          <ac:chgData name="김 휘년" userId="20c7319d-6f71-4374-a321-4b659edbdd1a" providerId="ADAL" clId="{910FF9D0-EB27-45C2-A3CF-77617515FE39}" dt="2022-04-28T13:22:48.973" v="23" actId="1076"/>
          <ac:picMkLst>
            <pc:docMk/>
            <pc:sldMk cId="1038968240" sldId="286"/>
            <ac:picMk id="15" creationId="{C527840B-ACF3-41A3-B316-9795FBB09961}"/>
          </ac:picMkLst>
        </pc:picChg>
        <pc:picChg chg="add mod">
          <ac:chgData name="김 휘년" userId="20c7319d-6f71-4374-a321-4b659edbdd1a" providerId="ADAL" clId="{910FF9D0-EB27-45C2-A3CF-77617515FE39}" dt="2022-04-28T13:22:55.995" v="25"/>
          <ac:picMkLst>
            <pc:docMk/>
            <pc:sldMk cId="1038968240" sldId="286"/>
            <ac:picMk id="17" creationId="{0F9856BB-6DCD-4361-8906-1F4907C1F623}"/>
          </ac:picMkLst>
        </pc:picChg>
      </pc:sldChg>
      <pc:sldChg chg="addSp delSp modSp mod">
        <pc:chgData name="김 휘년" userId="20c7319d-6f71-4374-a321-4b659edbdd1a" providerId="ADAL" clId="{910FF9D0-EB27-45C2-A3CF-77617515FE39}" dt="2022-04-28T13:25:18.939" v="88" actId="1076"/>
        <pc:sldMkLst>
          <pc:docMk/>
          <pc:sldMk cId="3909287794" sldId="287"/>
        </pc:sldMkLst>
        <pc:picChg chg="del">
          <ac:chgData name="김 휘년" userId="20c7319d-6f71-4374-a321-4b659edbdd1a" providerId="ADAL" clId="{910FF9D0-EB27-45C2-A3CF-77617515FE39}" dt="2022-04-28T13:24:50.948" v="68" actId="478"/>
          <ac:picMkLst>
            <pc:docMk/>
            <pc:sldMk cId="3909287794" sldId="287"/>
            <ac:picMk id="11" creationId="{D3921B4F-0F5B-4AAE-9359-605BAE13E387}"/>
          </ac:picMkLst>
        </pc:picChg>
        <pc:picChg chg="del">
          <ac:chgData name="김 휘년" userId="20c7319d-6f71-4374-a321-4b659edbdd1a" providerId="ADAL" clId="{910FF9D0-EB27-45C2-A3CF-77617515FE39}" dt="2022-04-28T13:24:51.318" v="69" actId="478"/>
          <ac:picMkLst>
            <pc:docMk/>
            <pc:sldMk cId="3909287794" sldId="287"/>
            <ac:picMk id="12" creationId="{4AE04249-3349-4BF2-AE05-4A62F9381E40}"/>
          </ac:picMkLst>
        </pc:picChg>
        <pc:picChg chg="add mod">
          <ac:chgData name="김 휘년" userId="20c7319d-6f71-4374-a321-4b659edbdd1a" providerId="ADAL" clId="{910FF9D0-EB27-45C2-A3CF-77617515FE39}" dt="2022-04-28T13:25:18.939" v="88" actId="1076"/>
          <ac:picMkLst>
            <pc:docMk/>
            <pc:sldMk cId="3909287794" sldId="287"/>
            <ac:picMk id="17" creationId="{FF726327-E534-40E3-AEFC-8F145E62537A}"/>
          </ac:picMkLst>
        </pc:picChg>
        <pc:picChg chg="add del mod">
          <ac:chgData name="김 휘년" userId="20c7319d-6f71-4374-a321-4b659edbdd1a" providerId="ADAL" clId="{910FF9D0-EB27-45C2-A3CF-77617515FE39}" dt="2022-04-28T13:25:10.601" v="83"/>
          <ac:picMkLst>
            <pc:docMk/>
            <pc:sldMk cId="3909287794" sldId="287"/>
            <ac:picMk id="18" creationId="{285F9638-43C3-48B3-88E8-3DAC49721196}"/>
          </ac:picMkLst>
        </pc:picChg>
      </pc:sldChg>
      <pc:sldChg chg="addSp delSp modSp mod">
        <pc:chgData name="김 휘년" userId="20c7319d-6f71-4374-a321-4b659edbdd1a" providerId="ADAL" clId="{910FF9D0-EB27-45C2-A3CF-77617515FE39}" dt="2022-04-28T13:24:32.834" v="67" actId="1076"/>
        <pc:sldMkLst>
          <pc:docMk/>
          <pc:sldMk cId="213170513" sldId="288"/>
        </pc:sldMkLst>
        <pc:picChg chg="del">
          <ac:chgData name="김 휘년" userId="20c7319d-6f71-4374-a321-4b659edbdd1a" providerId="ADAL" clId="{910FF9D0-EB27-45C2-A3CF-77617515FE39}" dt="2022-04-28T13:23:49.536" v="51" actId="478"/>
          <ac:picMkLst>
            <pc:docMk/>
            <pc:sldMk cId="213170513" sldId="288"/>
            <ac:picMk id="10" creationId="{DB307DCD-9F64-4227-8092-746D30A873D9}"/>
          </ac:picMkLst>
        </pc:picChg>
        <pc:picChg chg="add mod">
          <ac:chgData name="김 휘년" userId="20c7319d-6f71-4374-a321-4b659edbdd1a" providerId="ADAL" clId="{910FF9D0-EB27-45C2-A3CF-77617515FE39}" dt="2022-04-28T13:24:14.320" v="60" actId="1076"/>
          <ac:picMkLst>
            <pc:docMk/>
            <pc:sldMk cId="213170513" sldId="288"/>
            <ac:picMk id="14" creationId="{006C9BDC-1619-497F-ABA1-04B98C085DBD}"/>
          </ac:picMkLst>
        </pc:picChg>
        <pc:picChg chg="add mod">
          <ac:chgData name="김 휘년" userId="20c7319d-6f71-4374-a321-4b659edbdd1a" providerId="ADAL" clId="{910FF9D0-EB27-45C2-A3CF-77617515FE39}" dt="2022-04-28T13:24:19.458" v="61" actId="1076"/>
          <ac:picMkLst>
            <pc:docMk/>
            <pc:sldMk cId="213170513" sldId="288"/>
            <ac:picMk id="15" creationId="{A9BCE541-E85F-48D1-926A-A1DF5FB144B5}"/>
          </ac:picMkLst>
        </pc:picChg>
        <pc:picChg chg="add mod">
          <ac:chgData name="김 휘년" userId="20c7319d-6f71-4374-a321-4b659edbdd1a" providerId="ADAL" clId="{910FF9D0-EB27-45C2-A3CF-77617515FE39}" dt="2022-04-28T13:24:32.834" v="67" actId="1076"/>
          <ac:picMkLst>
            <pc:docMk/>
            <pc:sldMk cId="213170513" sldId="288"/>
            <ac:picMk id="17" creationId="{33D4FFC9-C1B3-445A-A45B-AADE12313C49}"/>
          </ac:picMkLst>
        </pc:picChg>
      </pc:sldChg>
      <pc:sldChg chg="modSp mod">
        <pc:chgData name="김 휘년" userId="20c7319d-6f71-4374-a321-4b659edbdd1a" providerId="ADAL" clId="{910FF9D0-EB27-45C2-A3CF-77617515FE39}" dt="2022-04-28T14:37:59.182" v="941" actId="20577"/>
        <pc:sldMkLst>
          <pc:docMk/>
          <pc:sldMk cId="3654167241" sldId="289"/>
        </pc:sldMkLst>
        <pc:spChg chg="mod">
          <ac:chgData name="김 휘년" userId="20c7319d-6f71-4374-a321-4b659edbdd1a" providerId="ADAL" clId="{910FF9D0-EB27-45C2-A3CF-77617515FE39}" dt="2022-04-28T14:37:59.182" v="941" actId="20577"/>
          <ac:spMkLst>
            <pc:docMk/>
            <pc:sldMk cId="3654167241" sldId="289"/>
            <ac:spMk id="26" creationId="{66DA5272-4775-4EA5-A2C2-FF9F8E9D561C}"/>
          </ac:spMkLst>
        </pc:spChg>
      </pc:sldChg>
      <pc:sldChg chg="addSp delSp modSp add mod">
        <pc:chgData name="김 휘년" userId="20c7319d-6f71-4374-a321-4b659edbdd1a" providerId="ADAL" clId="{910FF9D0-EB27-45C2-A3CF-77617515FE39}" dt="2022-04-28T13:23:41.688" v="50" actId="14100"/>
        <pc:sldMkLst>
          <pc:docMk/>
          <pc:sldMk cId="4085512898" sldId="291"/>
        </pc:sldMkLst>
        <pc:picChg chg="add mod">
          <ac:chgData name="김 휘년" userId="20c7319d-6f71-4374-a321-4b659edbdd1a" providerId="ADAL" clId="{910FF9D0-EB27-45C2-A3CF-77617515FE39}" dt="2022-04-28T13:23:20.480" v="35" actId="1076"/>
          <ac:picMkLst>
            <pc:docMk/>
            <pc:sldMk cId="4085512898" sldId="291"/>
            <ac:picMk id="9" creationId="{03491F2E-7A14-49EA-97A2-6A798804D70A}"/>
          </ac:picMkLst>
        </pc:picChg>
        <pc:picChg chg="del">
          <ac:chgData name="김 휘년" userId="20c7319d-6f71-4374-a321-4b659edbdd1a" providerId="ADAL" clId="{910FF9D0-EB27-45C2-A3CF-77617515FE39}" dt="2022-04-28T13:22:58.964" v="27" actId="478"/>
          <ac:picMkLst>
            <pc:docMk/>
            <pc:sldMk cId="4085512898" sldId="291"/>
            <ac:picMk id="15" creationId="{C527840B-ACF3-41A3-B316-9795FBB09961}"/>
          </ac:picMkLst>
        </pc:picChg>
        <pc:picChg chg="add mod ord">
          <ac:chgData name="김 휘년" userId="20c7319d-6f71-4374-a321-4b659edbdd1a" providerId="ADAL" clId="{910FF9D0-EB27-45C2-A3CF-77617515FE39}" dt="2022-04-28T13:23:41.688" v="50" actId="14100"/>
          <ac:picMkLst>
            <pc:docMk/>
            <pc:sldMk cId="4085512898" sldId="291"/>
            <ac:picMk id="17" creationId="{070F52D4-3844-4AD8-B445-C0418D37BCE2}"/>
          </ac:picMkLst>
        </pc:picChg>
      </pc:sldChg>
      <pc:sldChg chg="addSp delSp modSp add mod">
        <pc:chgData name="김 휘년" userId="20c7319d-6f71-4374-a321-4b659edbdd1a" providerId="ADAL" clId="{910FF9D0-EB27-45C2-A3CF-77617515FE39}" dt="2022-04-28T13:26:02.945" v="97" actId="1076"/>
        <pc:sldMkLst>
          <pc:docMk/>
          <pc:sldMk cId="2218981601" sldId="292"/>
        </pc:sldMkLst>
        <pc:picChg chg="add mod">
          <ac:chgData name="김 휘년" userId="20c7319d-6f71-4374-a321-4b659edbdd1a" providerId="ADAL" clId="{910FF9D0-EB27-45C2-A3CF-77617515FE39}" dt="2022-04-28T13:26:02.945" v="97" actId="1076"/>
          <ac:picMkLst>
            <pc:docMk/>
            <pc:sldMk cId="2218981601" sldId="292"/>
            <ac:picMk id="11" creationId="{4D59436E-5716-41E3-AED4-D1B539357758}"/>
          </ac:picMkLst>
        </pc:picChg>
        <pc:picChg chg="del">
          <ac:chgData name="김 휘년" userId="20c7319d-6f71-4374-a321-4b659edbdd1a" providerId="ADAL" clId="{910FF9D0-EB27-45C2-A3CF-77617515FE39}" dt="2022-04-28T13:25:45.531" v="90" actId="478"/>
          <ac:picMkLst>
            <pc:docMk/>
            <pc:sldMk cId="2218981601" sldId="292"/>
            <ac:picMk id="17" creationId="{FF726327-E534-40E3-AEFC-8F145E62537A}"/>
          </ac:picMkLst>
        </pc:picChg>
      </pc:sldChg>
      <pc:sldChg chg="addSp delSp modSp add mod">
        <pc:chgData name="김 휘년" userId="20c7319d-6f71-4374-a321-4b659edbdd1a" providerId="ADAL" clId="{910FF9D0-EB27-45C2-A3CF-77617515FE39}" dt="2022-04-28T14:46:19.721" v="1512"/>
        <pc:sldMkLst>
          <pc:docMk/>
          <pc:sldMk cId="2813995700" sldId="293"/>
        </pc:sldMkLst>
        <pc:spChg chg="add del">
          <ac:chgData name="김 휘년" userId="20c7319d-6f71-4374-a321-4b659edbdd1a" providerId="ADAL" clId="{910FF9D0-EB27-45C2-A3CF-77617515FE39}" dt="2022-04-28T13:59:19.214" v="230"/>
          <ac:spMkLst>
            <pc:docMk/>
            <pc:sldMk cId="2813995700" sldId="293"/>
            <ac:spMk id="4" creationId="{38CFDEF3-977A-45FB-AE07-F216EED928B2}"/>
          </ac:spMkLst>
        </pc:spChg>
        <pc:spChg chg="add del">
          <ac:chgData name="김 휘년" userId="20c7319d-6f71-4374-a321-4b659edbdd1a" providerId="ADAL" clId="{910FF9D0-EB27-45C2-A3CF-77617515FE39}" dt="2022-04-28T13:59:20.579" v="232"/>
          <ac:spMkLst>
            <pc:docMk/>
            <pc:sldMk cId="2813995700" sldId="293"/>
            <ac:spMk id="5" creationId="{3BDDA4A6-C189-441D-9CD8-6DC49CCB796B}"/>
          </ac:spMkLst>
        </pc:spChg>
        <pc:spChg chg="add del">
          <ac:chgData name="김 휘년" userId="20c7319d-6f71-4374-a321-4b659edbdd1a" providerId="ADAL" clId="{910FF9D0-EB27-45C2-A3CF-77617515FE39}" dt="2022-04-28T14:03:35.298" v="234"/>
          <ac:spMkLst>
            <pc:docMk/>
            <pc:sldMk cId="2813995700" sldId="293"/>
            <ac:spMk id="6" creationId="{005E463D-9439-44B2-BBF8-6189928913D3}"/>
          </ac:spMkLst>
        </pc:spChg>
        <pc:spChg chg="add del">
          <ac:chgData name="김 휘년" userId="20c7319d-6f71-4374-a321-4b659edbdd1a" providerId="ADAL" clId="{910FF9D0-EB27-45C2-A3CF-77617515FE39}" dt="2022-04-28T14:03:38.107" v="236"/>
          <ac:spMkLst>
            <pc:docMk/>
            <pc:sldMk cId="2813995700" sldId="293"/>
            <ac:spMk id="7" creationId="{A68F4986-1E6F-4692-9FC6-8173DDF8EFA2}"/>
          </ac:spMkLst>
        </pc:spChg>
        <pc:spChg chg="add del mod">
          <ac:chgData name="김 휘년" userId="20c7319d-6f71-4374-a321-4b659edbdd1a" providerId="ADAL" clId="{910FF9D0-EB27-45C2-A3CF-77617515FE39}" dt="2022-04-28T14:03:42.203" v="240"/>
          <ac:spMkLst>
            <pc:docMk/>
            <pc:sldMk cId="2813995700" sldId="293"/>
            <ac:spMk id="8" creationId="{2CD08FEB-7D97-4EA1-ACC4-29AF87DCFAB6}"/>
          </ac:spMkLst>
        </pc:spChg>
        <pc:spChg chg="mod">
          <ac:chgData name="김 휘년" userId="20c7319d-6f71-4374-a321-4b659edbdd1a" providerId="ADAL" clId="{910FF9D0-EB27-45C2-A3CF-77617515FE39}" dt="2022-04-28T13:53:37.396" v="144" actId="20577"/>
          <ac:spMkLst>
            <pc:docMk/>
            <pc:sldMk cId="2813995700" sldId="293"/>
            <ac:spMk id="10" creationId="{69F20B47-12FC-4049-B889-575FBC57358E}"/>
          </ac:spMkLst>
        </pc:spChg>
        <pc:spChg chg="add del mod">
          <ac:chgData name="김 휘년" userId="20c7319d-6f71-4374-a321-4b659edbdd1a" providerId="ADAL" clId="{910FF9D0-EB27-45C2-A3CF-77617515FE39}" dt="2022-04-28T13:54:21.410" v="149" actId="478"/>
          <ac:spMkLst>
            <pc:docMk/>
            <pc:sldMk cId="2813995700" sldId="293"/>
            <ac:spMk id="12" creationId="{289A9C31-E64B-4BCC-9433-13EBD8D99C1E}"/>
          </ac:spMkLst>
        </pc:spChg>
        <pc:spChg chg="mod">
          <ac:chgData name="김 휘년" userId="20c7319d-6f71-4374-a321-4b659edbdd1a" providerId="ADAL" clId="{910FF9D0-EB27-45C2-A3CF-77617515FE39}" dt="2022-04-28T13:53:30.315" v="131" actId="20577"/>
          <ac:spMkLst>
            <pc:docMk/>
            <pc:sldMk cId="2813995700" sldId="293"/>
            <ac:spMk id="13" creationId="{34AEB9F2-085B-42B2-921F-22AB45E4B531}"/>
          </ac:spMkLst>
        </pc:spChg>
        <pc:spChg chg="mod">
          <ac:chgData name="김 휘년" userId="20c7319d-6f71-4374-a321-4b659edbdd1a" providerId="ADAL" clId="{910FF9D0-EB27-45C2-A3CF-77617515FE39}" dt="2022-04-28T13:53:43.367" v="146" actId="14100"/>
          <ac:spMkLst>
            <pc:docMk/>
            <pc:sldMk cId="2813995700" sldId="293"/>
            <ac:spMk id="14" creationId="{CF5A2802-77F3-4287-8A0F-7C96D4DA7D0D}"/>
          </ac:spMkLst>
        </pc:spChg>
        <pc:spChg chg="del">
          <ac:chgData name="김 휘년" userId="20c7319d-6f71-4374-a321-4b659edbdd1a" providerId="ADAL" clId="{910FF9D0-EB27-45C2-A3CF-77617515FE39}" dt="2022-04-28T13:53:39.762" v="145" actId="478"/>
          <ac:spMkLst>
            <pc:docMk/>
            <pc:sldMk cId="2813995700" sldId="293"/>
            <ac:spMk id="15" creationId="{FBFA8CF3-BD6D-419B-BD8D-EAA3240DE2D3}"/>
          </ac:spMkLst>
        </pc:spChg>
        <pc:spChg chg="add mod">
          <ac:chgData name="김 휘년" userId="20c7319d-6f71-4374-a321-4b659edbdd1a" providerId="ADAL" clId="{910FF9D0-EB27-45C2-A3CF-77617515FE39}" dt="2022-04-28T14:29:12.907" v="562" actId="1076"/>
          <ac:spMkLst>
            <pc:docMk/>
            <pc:sldMk cId="2813995700" sldId="293"/>
            <ac:spMk id="17" creationId="{B9E9454D-2C41-4A26-8973-548F532D6540}"/>
          </ac:spMkLst>
        </pc:spChg>
        <pc:spChg chg="add del">
          <ac:chgData name="김 휘년" userId="20c7319d-6f71-4374-a321-4b659edbdd1a" providerId="ADAL" clId="{910FF9D0-EB27-45C2-A3CF-77617515FE39}" dt="2022-04-28T13:55:58.418" v="166" actId="478"/>
          <ac:spMkLst>
            <pc:docMk/>
            <pc:sldMk cId="2813995700" sldId="293"/>
            <ac:spMk id="18" creationId="{B63F219E-98A1-44D5-B6DC-FE5385C09E15}"/>
          </ac:spMkLst>
        </pc:spChg>
        <pc:spChg chg="add mod">
          <ac:chgData name="김 휘년" userId="20c7319d-6f71-4374-a321-4b659edbdd1a" providerId="ADAL" clId="{910FF9D0-EB27-45C2-A3CF-77617515FE39}" dt="2022-04-28T14:29:26.842" v="566" actId="1076"/>
          <ac:spMkLst>
            <pc:docMk/>
            <pc:sldMk cId="2813995700" sldId="293"/>
            <ac:spMk id="19" creationId="{C3976EE0-65F9-4DEF-AA2D-FEC0B9020FC6}"/>
          </ac:spMkLst>
        </pc:spChg>
        <pc:spChg chg="add mod">
          <ac:chgData name="김 휘년" userId="20c7319d-6f71-4374-a321-4b659edbdd1a" providerId="ADAL" clId="{910FF9D0-EB27-45C2-A3CF-77617515FE39}" dt="2022-04-28T14:29:23.302" v="565" actId="1076"/>
          <ac:spMkLst>
            <pc:docMk/>
            <pc:sldMk cId="2813995700" sldId="293"/>
            <ac:spMk id="20" creationId="{070A5926-9201-4CE1-9FBF-F63172C1BC13}"/>
          </ac:spMkLst>
        </pc:spChg>
        <pc:spChg chg="add mod">
          <ac:chgData name="김 휘년" userId="20c7319d-6f71-4374-a321-4b659edbdd1a" providerId="ADAL" clId="{910FF9D0-EB27-45C2-A3CF-77617515FE39}" dt="2022-04-28T14:29:30.614" v="567" actId="1076"/>
          <ac:spMkLst>
            <pc:docMk/>
            <pc:sldMk cId="2813995700" sldId="293"/>
            <ac:spMk id="21" creationId="{A2324A81-9E7C-4FA4-B1A9-B482D262B2C0}"/>
          </ac:spMkLst>
        </pc:spChg>
        <pc:spChg chg="add del mod">
          <ac:chgData name="김 휘년" userId="20c7319d-6f71-4374-a321-4b659edbdd1a" providerId="ADAL" clId="{910FF9D0-EB27-45C2-A3CF-77617515FE39}" dt="2022-04-28T13:56:26.106" v="169" actId="478"/>
          <ac:spMkLst>
            <pc:docMk/>
            <pc:sldMk cId="2813995700" sldId="293"/>
            <ac:spMk id="22" creationId="{1C86144C-3197-4433-AB19-2E8CF1CD5933}"/>
          </ac:spMkLst>
        </pc:spChg>
        <pc:spChg chg="add del mod">
          <ac:chgData name="김 휘년" userId="20c7319d-6f71-4374-a321-4b659edbdd1a" providerId="ADAL" clId="{910FF9D0-EB27-45C2-A3CF-77617515FE39}" dt="2022-04-28T14:40:06.809" v="1062" actId="478"/>
          <ac:spMkLst>
            <pc:docMk/>
            <pc:sldMk cId="2813995700" sldId="293"/>
            <ac:spMk id="23" creationId="{A1577312-4074-4C1C-ACE0-A055F7062EAB}"/>
          </ac:spMkLst>
        </pc:spChg>
        <pc:spChg chg="add del mod">
          <ac:chgData name="김 휘년" userId="20c7319d-6f71-4374-a321-4b659edbdd1a" providerId="ADAL" clId="{910FF9D0-EB27-45C2-A3CF-77617515FE39}" dt="2022-04-28T14:40:05.698" v="1061" actId="478"/>
          <ac:spMkLst>
            <pc:docMk/>
            <pc:sldMk cId="2813995700" sldId="293"/>
            <ac:spMk id="24" creationId="{077E5716-C275-400B-9E5F-400AD37F0682}"/>
          </ac:spMkLst>
        </pc:spChg>
        <pc:spChg chg="add del">
          <ac:chgData name="김 휘년" userId="20c7319d-6f71-4374-a321-4b659edbdd1a" providerId="ADAL" clId="{910FF9D0-EB27-45C2-A3CF-77617515FE39}" dt="2022-04-28T14:04:54.184" v="246"/>
          <ac:spMkLst>
            <pc:docMk/>
            <pc:sldMk cId="2813995700" sldId="293"/>
            <ac:spMk id="25" creationId="{457FB261-AF97-42CD-BCE5-E17DAE1E597D}"/>
          </ac:spMkLst>
        </pc:spChg>
        <pc:spChg chg="add del">
          <ac:chgData name="김 휘년" userId="20c7319d-6f71-4374-a321-4b659edbdd1a" providerId="ADAL" clId="{910FF9D0-EB27-45C2-A3CF-77617515FE39}" dt="2022-04-28T14:06:07.672" v="256"/>
          <ac:spMkLst>
            <pc:docMk/>
            <pc:sldMk cId="2813995700" sldId="293"/>
            <ac:spMk id="26" creationId="{59747EA9-46C1-45C3-B61E-F75D0ED7EA02}"/>
          </ac:spMkLst>
        </pc:spChg>
        <pc:spChg chg="add del">
          <ac:chgData name="김 휘년" userId="20c7319d-6f71-4374-a321-4b659edbdd1a" providerId="ADAL" clId="{910FF9D0-EB27-45C2-A3CF-77617515FE39}" dt="2022-04-28T14:06:35.596" v="264"/>
          <ac:spMkLst>
            <pc:docMk/>
            <pc:sldMk cId="2813995700" sldId="293"/>
            <ac:spMk id="27" creationId="{1544361C-F34F-4578-8A0A-E26AE7DA55AB}"/>
          </ac:spMkLst>
        </pc:spChg>
        <pc:spChg chg="add del">
          <ac:chgData name="김 휘년" userId="20c7319d-6f71-4374-a321-4b659edbdd1a" providerId="ADAL" clId="{910FF9D0-EB27-45C2-A3CF-77617515FE39}" dt="2022-04-28T14:09:30.847" v="312"/>
          <ac:spMkLst>
            <pc:docMk/>
            <pc:sldMk cId="2813995700" sldId="293"/>
            <ac:spMk id="28" creationId="{7E85AAD7-ED29-4614-8D09-A84A8EC5DD34}"/>
          </ac:spMkLst>
        </pc:spChg>
        <pc:spChg chg="add del">
          <ac:chgData name="김 휘년" userId="20c7319d-6f71-4374-a321-4b659edbdd1a" providerId="ADAL" clId="{910FF9D0-EB27-45C2-A3CF-77617515FE39}" dt="2022-04-28T14:19:03.148" v="323"/>
          <ac:spMkLst>
            <pc:docMk/>
            <pc:sldMk cId="2813995700" sldId="293"/>
            <ac:spMk id="29" creationId="{EEE131C9-9B92-429F-B16B-91C28DAA9826}"/>
          </ac:spMkLst>
        </pc:spChg>
        <pc:spChg chg="add del">
          <ac:chgData name="김 휘년" userId="20c7319d-6f71-4374-a321-4b659edbdd1a" providerId="ADAL" clId="{910FF9D0-EB27-45C2-A3CF-77617515FE39}" dt="2022-04-28T14:19:24.254" v="329"/>
          <ac:spMkLst>
            <pc:docMk/>
            <pc:sldMk cId="2813995700" sldId="293"/>
            <ac:spMk id="30" creationId="{A00607A3-9756-4A2E-B5A5-7C7D132F47DD}"/>
          </ac:spMkLst>
        </pc:spChg>
        <pc:spChg chg="add del">
          <ac:chgData name="김 휘년" userId="20c7319d-6f71-4374-a321-4b659edbdd1a" providerId="ADAL" clId="{910FF9D0-EB27-45C2-A3CF-77617515FE39}" dt="2022-04-28T14:20:08.801" v="337"/>
          <ac:spMkLst>
            <pc:docMk/>
            <pc:sldMk cId="2813995700" sldId="293"/>
            <ac:spMk id="31" creationId="{77C1A171-9E16-4D55-9B77-B50D5423F35C}"/>
          </ac:spMkLst>
        </pc:spChg>
        <pc:spChg chg="add del">
          <ac:chgData name="김 휘년" userId="20c7319d-6f71-4374-a321-4b659edbdd1a" providerId="ADAL" clId="{910FF9D0-EB27-45C2-A3CF-77617515FE39}" dt="2022-04-28T14:20:36.163" v="349"/>
          <ac:spMkLst>
            <pc:docMk/>
            <pc:sldMk cId="2813995700" sldId="293"/>
            <ac:spMk id="32" creationId="{DA68DA88-5609-45F5-B777-7A5CE86C7BD8}"/>
          </ac:spMkLst>
        </pc:spChg>
        <pc:spChg chg="add del">
          <ac:chgData name="김 휘년" userId="20c7319d-6f71-4374-a321-4b659edbdd1a" providerId="ADAL" clId="{910FF9D0-EB27-45C2-A3CF-77617515FE39}" dt="2022-04-28T14:21:39.821" v="359"/>
          <ac:spMkLst>
            <pc:docMk/>
            <pc:sldMk cId="2813995700" sldId="293"/>
            <ac:spMk id="33" creationId="{F6598AD8-ECCC-49F4-927F-F82DFCBFB182}"/>
          </ac:spMkLst>
        </pc:spChg>
        <pc:spChg chg="add del">
          <ac:chgData name="김 휘년" userId="20c7319d-6f71-4374-a321-4b659edbdd1a" providerId="ADAL" clId="{910FF9D0-EB27-45C2-A3CF-77617515FE39}" dt="2022-04-28T14:25:00.049" v="479"/>
          <ac:spMkLst>
            <pc:docMk/>
            <pc:sldMk cId="2813995700" sldId="293"/>
            <ac:spMk id="34" creationId="{116514B6-03F5-4DA5-A428-76ABEE5761FD}"/>
          </ac:spMkLst>
        </pc:spChg>
        <pc:spChg chg="add mod">
          <ac:chgData name="김 휘년" userId="20c7319d-6f71-4374-a321-4b659edbdd1a" providerId="ADAL" clId="{910FF9D0-EB27-45C2-A3CF-77617515FE39}" dt="2022-04-28T14:26:03.870" v="488" actId="571"/>
          <ac:spMkLst>
            <pc:docMk/>
            <pc:sldMk cId="2813995700" sldId="293"/>
            <ac:spMk id="35" creationId="{C023A186-1DAD-4CBD-AFC4-35C6E0A57E1B}"/>
          </ac:spMkLst>
        </pc:spChg>
        <pc:spChg chg="add mod">
          <ac:chgData name="김 휘년" userId="20c7319d-6f71-4374-a321-4b659edbdd1a" providerId="ADAL" clId="{910FF9D0-EB27-45C2-A3CF-77617515FE39}" dt="2022-04-28T14:26:03.870" v="488" actId="571"/>
          <ac:spMkLst>
            <pc:docMk/>
            <pc:sldMk cId="2813995700" sldId="293"/>
            <ac:spMk id="36" creationId="{2B002987-43B0-48CC-BB6B-C9502AE0FEB2}"/>
          </ac:spMkLst>
        </pc:spChg>
        <pc:spChg chg="add mod">
          <ac:chgData name="김 휘년" userId="20c7319d-6f71-4374-a321-4b659edbdd1a" providerId="ADAL" clId="{910FF9D0-EB27-45C2-A3CF-77617515FE39}" dt="2022-04-28T14:26:03.870" v="488" actId="571"/>
          <ac:spMkLst>
            <pc:docMk/>
            <pc:sldMk cId="2813995700" sldId="293"/>
            <ac:spMk id="37" creationId="{A0199B92-8BB3-45D5-93D8-EEA02AE6BC06}"/>
          </ac:spMkLst>
        </pc:spChg>
        <pc:spChg chg="add mod">
          <ac:chgData name="김 휘년" userId="20c7319d-6f71-4374-a321-4b659edbdd1a" providerId="ADAL" clId="{910FF9D0-EB27-45C2-A3CF-77617515FE39}" dt="2022-04-28T14:26:03.870" v="488" actId="571"/>
          <ac:spMkLst>
            <pc:docMk/>
            <pc:sldMk cId="2813995700" sldId="293"/>
            <ac:spMk id="38" creationId="{12472849-AFC8-444F-A30C-501DEA5DBF07}"/>
          </ac:spMkLst>
        </pc:spChg>
        <pc:spChg chg="add mod">
          <ac:chgData name="김 휘년" userId="20c7319d-6f71-4374-a321-4b659edbdd1a" providerId="ADAL" clId="{910FF9D0-EB27-45C2-A3CF-77617515FE39}" dt="2022-04-28T14:26:03.870" v="488" actId="571"/>
          <ac:spMkLst>
            <pc:docMk/>
            <pc:sldMk cId="2813995700" sldId="293"/>
            <ac:spMk id="39" creationId="{0696B13A-1236-42BE-9FB7-3015407DBBAB}"/>
          </ac:spMkLst>
        </pc:spChg>
        <pc:spChg chg="add mod">
          <ac:chgData name="김 휘년" userId="20c7319d-6f71-4374-a321-4b659edbdd1a" providerId="ADAL" clId="{910FF9D0-EB27-45C2-A3CF-77617515FE39}" dt="2022-04-28T14:26:03.870" v="488" actId="571"/>
          <ac:spMkLst>
            <pc:docMk/>
            <pc:sldMk cId="2813995700" sldId="293"/>
            <ac:spMk id="40" creationId="{3473CAA7-E778-41B6-A64E-FBFE50224783}"/>
          </ac:spMkLst>
        </pc:spChg>
        <pc:spChg chg="add del">
          <ac:chgData name="김 휘년" userId="20c7319d-6f71-4374-a321-4b659edbdd1a" providerId="ADAL" clId="{910FF9D0-EB27-45C2-A3CF-77617515FE39}" dt="2022-04-28T14:27:30.325" v="536"/>
          <ac:spMkLst>
            <pc:docMk/>
            <pc:sldMk cId="2813995700" sldId="293"/>
            <ac:spMk id="41" creationId="{0182E5B2-5474-4185-821F-4E9BD14959DA}"/>
          </ac:spMkLst>
        </pc:spChg>
        <pc:spChg chg="add mod">
          <ac:chgData name="김 휘년" userId="20c7319d-6f71-4374-a321-4b659edbdd1a" providerId="ADAL" clId="{910FF9D0-EB27-45C2-A3CF-77617515FE39}" dt="2022-04-28T14:37:55.321" v="939" actId="20577"/>
          <ac:spMkLst>
            <pc:docMk/>
            <pc:sldMk cId="2813995700" sldId="293"/>
            <ac:spMk id="42" creationId="{4AB792EE-0621-49CA-970A-D9278D7452B0}"/>
          </ac:spMkLst>
        </pc:spChg>
        <pc:spChg chg="add mod">
          <ac:chgData name="김 휘년" userId="20c7319d-6f71-4374-a321-4b659edbdd1a" providerId="ADAL" clId="{910FF9D0-EB27-45C2-A3CF-77617515FE39}" dt="2022-04-28T14:43:57.571" v="1372" actId="20577"/>
          <ac:spMkLst>
            <pc:docMk/>
            <pc:sldMk cId="2813995700" sldId="293"/>
            <ac:spMk id="43" creationId="{DC7E1318-D824-427E-846C-F25A0C7D3974}"/>
          </ac:spMkLst>
        </pc:spChg>
        <pc:spChg chg="add mod">
          <ac:chgData name="김 휘년" userId="20c7319d-6f71-4374-a321-4b659edbdd1a" providerId="ADAL" clId="{910FF9D0-EB27-45C2-A3CF-77617515FE39}" dt="2022-04-28T14:41:57.283" v="1271" actId="20577"/>
          <ac:spMkLst>
            <pc:docMk/>
            <pc:sldMk cId="2813995700" sldId="293"/>
            <ac:spMk id="44" creationId="{AEEC8658-33BB-4FB8-9D2C-0AEC7364ABC3}"/>
          </ac:spMkLst>
        </pc:spChg>
        <pc:spChg chg="add mod">
          <ac:chgData name="김 휘년" userId="20c7319d-6f71-4374-a321-4b659edbdd1a" providerId="ADAL" clId="{910FF9D0-EB27-45C2-A3CF-77617515FE39}" dt="2022-04-28T14:46:19.721" v="1512"/>
          <ac:spMkLst>
            <pc:docMk/>
            <pc:sldMk cId="2813995700" sldId="293"/>
            <ac:spMk id="45" creationId="{CDD52E51-EE93-43B4-8680-BF1CBCB3C71B}"/>
          </ac:spMkLst>
        </pc:spChg>
        <pc:picChg chg="del">
          <ac:chgData name="김 휘년" userId="20c7319d-6f71-4374-a321-4b659edbdd1a" providerId="ADAL" clId="{910FF9D0-EB27-45C2-A3CF-77617515FE39}" dt="2022-04-28T13:53:26.501" v="128" actId="478"/>
          <ac:picMkLst>
            <pc:docMk/>
            <pc:sldMk cId="2813995700" sldId="293"/>
            <ac:picMk id="11" creationId="{4D59436E-5716-41E3-AED4-D1B53935775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B1ACB-7E7C-47F2-9299-7E30772ED19D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ADC76-B26B-480A-873F-3BB2E0FB6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84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ADC76-B26B-480A-873F-3BB2E0FB6F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8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ADC76-B26B-480A-873F-3BB2E0FB6F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7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ADC76-B26B-480A-873F-3BB2E0FB6F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510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ADC76-B26B-480A-873F-3BB2E0FB6F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10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ADC76-B26B-480A-873F-3BB2E0FB6F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1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ADC76-B26B-480A-873F-3BB2E0FB6F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9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69A81-F31E-3743-A630-164BCB01D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CF08E5-0426-E1E9-2C51-681DBA954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AF0E4-D2DC-594C-6210-06A561F3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E86A-97B6-7A44-9DAA-2FE6B2701F8D}" type="datetimeFigureOut">
              <a:rPr kumimoji="1" lang="ko-Kore-KR" altLang="en-US" smtClean="0"/>
              <a:t>04/28/2022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70B30-B39B-8CC2-E856-3F3C7CAC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E2650E-5BB0-3156-6228-E5B4A507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11839-873E-184F-AC83-3439F7577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96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C86AC-591E-4A64-DCFF-4D10C42E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0DA0CB-9793-432F-0485-000DC6001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251E-900C-0CCB-72AF-52FF174D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E86A-97B6-7A44-9DAA-2FE6B2701F8D}" type="datetimeFigureOut">
              <a:rPr kumimoji="1" lang="ko-Kore-KR" altLang="en-US" smtClean="0"/>
              <a:t>04/28/2022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2560A-540E-9803-8BC8-6798857A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0E0697-BF30-6872-F485-3B3AE125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11839-873E-184F-AC83-3439F7577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599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F3210E-1936-4EFE-32E9-1A9235C38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94007A-4745-0070-C8A5-FB82E8CFA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81787-A9C9-E950-4C12-E3131DD5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E86A-97B6-7A44-9DAA-2FE6B2701F8D}" type="datetimeFigureOut">
              <a:rPr kumimoji="1" lang="ko-Kore-KR" altLang="en-US" smtClean="0"/>
              <a:t>04/28/2022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0C4C3-B2DE-6196-2392-8C7402920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6FB85A-1E83-6D02-EA5F-F975C630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11839-873E-184F-AC83-3439F7577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117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4F97-3295-62E2-DEC9-03A2819A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F6958-1A34-313C-F675-FE3DB2CDA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79886-CB9C-D16D-933A-8C588E81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E86A-97B6-7A44-9DAA-2FE6B2701F8D}" type="datetimeFigureOut">
              <a:rPr kumimoji="1" lang="ko-Kore-KR" altLang="en-US" smtClean="0"/>
              <a:t>04/28/2022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C911E-9713-7B3F-7227-EE0511A6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E6270-1AB4-F02B-DB73-8347020D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11839-873E-184F-AC83-3439F7577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010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5F594-D15C-0985-3A5C-C066CF9A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51CC0A-1C8A-75B8-8EB2-CD475B81E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07BCD8-83F1-881B-D88B-4D1DCB1AA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E86A-97B6-7A44-9DAA-2FE6B2701F8D}" type="datetimeFigureOut">
              <a:rPr kumimoji="1" lang="ko-Kore-KR" altLang="en-US" smtClean="0"/>
              <a:t>04/28/2022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28A4C-2E46-592F-9EBE-3F5F0031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C113D-26A4-DB64-1F15-AA984228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11839-873E-184F-AC83-3439F7577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319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74136-DD9A-E029-6A5A-8E595F74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8B9466-9F29-B7E1-A9D8-756195098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D959BD-D289-8FD4-EF58-173333958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78176-1BD8-1C95-4BA1-F4859D72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E86A-97B6-7A44-9DAA-2FE6B2701F8D}" type="datetimeFigureOut">
              <a:rPr kumimoji="1" lang="ko-Kore-KR" altLang="en-US" smtClean="0"/>
              <a:t>04/28/2022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3299D1-7C15-BF0A-E82C-A317F3F1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B62C05-A309-05F2-216E-261F8D47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11839-873E-184F-AC83-3439F7577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976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735F1-99BC-21AA-D81A-DB6D9511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DD8CA-3EC3-67AB-8303-15E9B4780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58B5B2-DB4D-C1CF-A5ED-E75D77ED0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394A94-2778-A744-682C-44BCCC7E6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3606BE-2AE6-6C0E-3413-71429F1F7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FE7B23-6A23-D705-8620-2ECC6E09D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E86A-97B6-7A44-9DAA-2FE6B2701F8D}" type="datetimeFigureOut">
              <a:rPr kumimoji="1" lang="ko-Kore-KR" altLang="en-US" smtClean="0"/>
              <a:t>04/28/2022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BFA0A3-0141-2642-632E-F61A5341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559841-9066-27B3-9F02-81B79932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11839-873E-184F-AC83-3439F7577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842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39E14-AFA3-5F76-D16C-925F3EFB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D7A391-0942-A46A-E0AE-9FD35CD8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E86A-97B6-7A44-9DAA-2FE6B2701F8D}" type="datetimeFigureOut">
              <a:rPr kumimoji="1" lang="ko-Kore-KR" altLang="en-US" smtClean="0"/>
              <a:t>04/28/2022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ADFDA9-6982-330A-18D9-9EA9A8D2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39915A-138F-AF15-85F5-B47A1050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11839-873E-184F-AC83-3439F7577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61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F4F478-FD79-77C8-761D-F1ACF7E1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E86A-97B6-7A44-9DAA-2FE6B2701F8D}" type="datetimeFigureOut">
              <a:rPr kumimoji="1" lang="ko-Kore-KR" altLang="en-US" smtClean="0"/>
              <a:t>04/28/2022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D86E9C-1DA5-CE1A-F388-34DE1397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60AB1A-B07B-0B0C-4F22-2D891E4B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11839-873E-184F-AC83-3439F7577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53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8947C-633F-FA05-5E67-F7FD7DE6A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AB13F-45E9-61BD-04BB-48BC5B011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21A7FD-E0F5-E58A-EE0C-575C74AFA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5F8E54-5A30-978D-8455-3AA2D3DA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E86A-97B6-7A44-9DAA-2FE6B2701F8D}" type="datetimeFigureOut">
              <a:rPr kumimoji="1" lang="ko-Kore-KR" altLang="en-US" smtClean="0"/>
              <a:t>04/28/2022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48EE0-EFBD-CAAE-E4B9-F3113F2B0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D9D016-342A-7CEF-F5A6-4B83052A6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11839-873E-184F-AC83-3439F7577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337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78B97-914C-DB59-99B0-39C20C70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1FD3CB-76BF-078A-BE31-7BED53E2E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08773E-B71E-B183-0225-A6B586712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BC0CBF-6DD6-ED2C-C987-587EF4EB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E86A-97B6-7A44-9DAA-2FE6B2701F8D}" type="datetimeFigureOut">
              <a:rPr kumimoji="1" lang="ko-Kore-KR" altLang="en-US" smtClean="0"/>
              <a:t>04/28/2022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67972D-2395-EF86-C465-8878C8358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EB6FE5-54EB-E80B-C6E8-AE2FFE380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11839-873E-184F-AC83-3439F7577A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61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DD6DA8-D2CB-9FAF-17E2-DCB22CE4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0EF358-629A-6A4C-5075-B86E3C04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641D8-C3C0-B805-0F50-3B4FFCF1F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NE 모바일POP" panose="00000500000000000000" pitchFamily="2" charset="-127"/>
              </a:defRPr>
            </a:lvl1pPr>
          </a:lstStyle>
          <a:p>
            <a:fld id="{8328E86A-97B6-7A44-9DAA-2FE6B2701F8D}" type="datetimeFigureOut">
              <a:rPr kumimoji="1" lang="ko-Kore-KR" altLang="en-US" smtClean="0"/>
              <a:pPr/>
              <a:t>04/28/2022</a:t>
            </a:fld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71E5F-20A1-FA29-37D5-245DFD733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NE 모바일POP" panose="00000500000000000000" pitchFamily="2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162D3-A94C-6B82-6E94-284AC1D35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NE 모바일POP" panose="00000500000000000000" pitchFamily="2" charset="-127"/>
              </a:defRPr>
            </a:lvl1pPr>
          </a:lstStyle>
          <a:p>
            <a:fld id="{B7011839-873E-184F-AC83-3439F7577AC6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74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NE 모바일POP" panose="00000500000000000000" pitchFamily="2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NE 모바일POP" panose="00000500000000000000" pitchFamily="2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NE 모바일POP" panose="00000500000000000000" pitchFamily="2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NE 모바일POP" panose="00000500000000000000" pitchFamily="2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NE 모바일POP" panose="00000500000000000000" pitchFamily="2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41.emf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12" Type="http://schemas.openxmlformats.org/officeDocument/2006/relationships/image" Target="../media/image38.emf"/><Relationship Id="rId17" Type="http://schemas.openxmlformats.org/officeDocument/2006/relationships/oleObject" Target="../embeddings/oleObject4.bin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32.png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jpg"/><Relationship Id="rId1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786744" y="2652673"/>
            <a:ext cx="2551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  <a:cs typeface="KoPubWorld돋움체 Bold" panose="00000800000000000000" pitchFamily="2" charset="-127"/>
              </a:rPr>
              <a:t>AR PROJECT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5220276" y="4061966"/>
            <a:ext cx="1751447" cy="627110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ONE 모바일POP" panose="00000500000000000000" pitchFamily="2" charset="-127"/>
              </a:rPr>
              <a:t>TEAM 4</a:t>
            </a:r>
            <a:endParaRPr lang="ko-KR" altLang="en-US" sz="2400" dirty="0">
              <a:latin typeface="ONE 모바일POP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4D2F5-0EBD-4DAB-AE69-C082D863BC81}"/>
              </a:ext>
            </a:extLst>
          </p:cNvPr>
          <p:cNvSpPr txBox="1"/>
          <p:nvPr/>
        </p:nvSpPr>
        <p:spPr>
          <a:xfrm>
            <a:off x="3400028" y="1258972"/>
            <a:ext cx="5413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7EC193"/>
                </a:solidFill>
                <a:latin typeface="ONE 모바일POP" panose="00000500000000000000" pitchFamily="2" charset="-127"/>
                <a:ea typeface="ONE 모바일POP" panose="00000500000000000000" pitchFamily="2" charset="-127"/>
                <a:cs typeface="KoPubWorld돋움체 Bold" panose="00000800000000000000" pitchFamily="2" charset="-127"/>
              </a:rPr>
              <a:t>GotCha !</a:t>
            </a:r>
            <a:endParaRPr lang="ko-KR" altLang="en-US" sz="9600" b="1" dirty="0">
              <a:solidFill>
                <a:srgbClr val="7EC193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20A32E-4219-400C-87B9-04E98F5A514A}"/>
              </a:ext>
            </a:extLst>
          </p:cNvPr>
          <p:cNvSpPr txBox="1"/>
          <p:nvPr/>
        </p:nvSpPr>
        <p:spPr>
          <a:xfrm>
            <a:off x="4138972" y="3228945"/>
            <a:ext cx="384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  <a:cs typeface="KoPubWorld돋움체 Bold" panose="00000800000000000000" pitchFamily="2" charset="-127"/>
              </a:rPr>
              <a:t>Immersive Media Programming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2B0768-F372-4E51-8196-A9842371F750}"/>
              </a:ext>
            </a:extLst>
          </p:cNvPr>
          <p:cNvSpPr/>
          <p:nvPr/>
        </p:nvSpPr>
        <p:spPr>
          <a:xfrm>
            <a:off x="4903536" y="4902740"/>
            <a:ext cx="2384927" cy="1391056"/>
          </a:xfrm>
          <a:prstGeom prst="rect">
            <a:avLst/>
          </a:prstGeom>
          <a:solidFill>
            <a:srgbClr val="BE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ONE 모바일POP" panose="00000500000000000000" pitchFamily="2" charset="-127"/>
              </a:rPr>
              <a:t>Kim HwiNyeon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ONE 모바일POP" panose="00000500000000000000" pitchFamily="2" charset="-127"/>
              </a:rPr>
              <a:t>Lee JeaMin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ONE 모바일POP" panose="00000500000000000000" pitchFamily="2" charset="-127"/>
              </a:rPr>
              <a:t>Song JeaHan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ONE 모바일POP" panose="00000500000000000000" pitchFamily="2" charset="-127"/>
              </a:rPr>
              <a:t>Jo HyeongChan</a:t>
            </a:r>
            <a:endParaRPr lang="ko-KR" altLang="en-US" dirty="0">
              <a:solidFill>
                <a:schemeClr val="tx1"/>
              </a:solidFill>
              <a:latin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37914-E29E-411E-BE3B-B918857CE757}"/>
              </a:ext>
            </a:extLst>
          </p:cNvPr>
          <p:cNvSpPr txBox="1"/>
          <p:nvPr/>
        </p:nvSpPr>
        <p:spPr>
          <a:xfrm>
            <a:off x="4662297" y="576154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Implemented Features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F1AEF5-A44A-4820-83D2-4AA45E09FD5F}"/>
              </a:ext>
            </a:extLst>
          </p:cNvPr>
          <p:cNvGrpSpPr/>
          <p:nvPr/>
        </p:nvGrpSpPr>
        <p:grpSpPr>
          <a:xfrm>
            <a:off x="754753" y="349989"/>
            <a:ext cx="3805642" cy="719091"/>
            <a:chOff x="3722432" y="1562720"/>
            <a:chExt cx="3805642" cy="71909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EE5A02F-C472-4A8B-B530-27B880B8ECB3}"/>
                </a:ext>
              </a:extLst>
            </p:cNvPr>
            <p:cNvSpPr/>
            <p:nvPr/>
          </p:nvSpPr>
          <p:spPr>
            <a:xfrm>
              <a:off x="3722432" y="1562720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1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894254-F45E-46DC-B201-ADCD0C7D20F9}"/>
                </a:ext>
              </a:extLst>
            </p:cNvPr>
            <p:cNvSpPr txBox="1"/>
            <p:nvPr/>
          </p:nvSpPr>
          <p:spPr>
            <a:xfrm>
              <a:off x="5279446" y="1653023"/>
              <a:ext cx="22486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Introduction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E44B810-6C5F-4394-90EE-44AB533C29CC}"/>
                </a:ext>
              </a:extLst>
            </p:cNvPr>
            <p:cNvSpPr/>
            <p:nvPr/>
          </p:nvSpPr>
          <p:spPr>
            <a:xfrm>
              <a:off x="5381348" y="2132161"/>
              <a:ext cx="2004874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1756092-23B1-46B3-ABE4-C5D7AE57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73" y="1426925"/>
            <a:ext cx="8743957" cy="5354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753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4AE928-C484-4407-A20D-F5DF195AF1D7}"/>
              </a:ext>
            </a:extLst>
          </p:cNvPr>
          <p:cNvGrpSpPr/>
          <p:nvPr/>
        </p:nvGrpSpPr>
        <p:grpSpPr>
          <a:xfrm>
            <a:off x="620741" y="370824"/>
            <a:ext cx="2862484" cy="719091"/>
            <a:chOff x="3722431" y="1535067"/>
            <a:chExt cx="2862484" cy="71909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4581C9A-A811-48DB-90CA-A1926689959B}"/>
                </a:ext>
              </a:extLst>
            </p:cNvPr>
            <p:cNvSpPr/>
            <p:nvPr/>
          </p:nvSpPr>
          <p:spPr>
            <a:xfrm>
              <a:off x="3722431" y="1535067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2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5BFC03-5DE4-47FC-BFCE-B2078A9C3C18}"/>
                </a:ext>
              </a:extLst>
            </p:cNvPr>
            <p:cNvSpPr txBox="1"/>
            <p:nvPr/>
          </p:nvSpPr>
          <p:spPr>
            <a:xfrm>
              <a:off x="5370800" y="1653023"/>
              <a:ext cx="1214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Trailer</a:t>
              </a:r>
              <a:endParaRPr lang="ko-KR" altLang="en-US" sz="3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49FE5A-DD34-4748-9B87-8DE9C5EAF85B}"/>
                </a:ext>
              </a:extLst>
            </p:cNvPr>
            <p:cNvSpPr/>
            <p:nvPr/>
          </p:nvSpPr>
          <p:spPr>
            <a:xfrm>
              <a:off x="5381349" y="2132161"/>
              <a:ext cx="1117472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C2857C-AD04-4C44-BE26-7A87832ECEDF}"/>
              </a:ext>
            </a:extLst>
          </p:cNvPr>
          <p:cNvSpPr txBox="1"/>
          <p:nvPr/>
        </p:nvSpPr>
        <p:spPr>
          <a:xfrm>
            <a:off x="3916150" y="641883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Game Play</a:t>
            </a:r>
            <a:endParaRPr lang="ko-KR" altLang="en-US" sz="28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20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D5CD02-E862-4EE8-95C7-1DB0B550206E}"/>
              </a:ext>
            </a:extLst>
          </p:cNvPr>
          <p:cNvGrpSpPr/>
          <p:nvPr/>
        </p:nvGrpSpPr>
        <p:grpSpPr>
          <a:xfrm>
            <a:off x="661708" y="380559"/>
            <a:ext cx="3932008" cy="719091"/>
            <a:chOff x="3722430" y="1570476"/>
            <a:chExt cx="3932008" cy="7190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8FEC0A-4C30-45F9-84EB-A7EFB16BD9C1}"/>
                </a:ext>
              </a:extLst>
            </p:cNvPr>
            <p:cNvSpPr txBox="1"/>
            <p:nvPr/>
          </p:nvSpPr>
          <p:spPr>
            <a:xfrm>
              <a:off x="5370800" y="1653023"/>
              <a:ext cx="22836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Architecture</a:t>
              </a:r>
              <a:endParaRPr lang="ko-KR" altLang="en-US" sz="3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1C5AAFB-1EDC-4D4C-8E0F-0B329EFD9E93}"/>
                </a:ext>
              </a:extLst>
            </p:cNvPr>
            <p:cNvSpPr/>
            <p:nvPr/>
          </p:nvSpPr>
          <p:spPr>
            <a:xfrm>
              <a:off x="3722430" y="1570476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3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B3461B-CDC4-4B4A-A9D8-76B4E70B3A0D}"/>
                </a:ext>
              </a:extLst>
            </p:cNvPr>
            <p:cNvSpPr/>
            <p:nvPr/>
          </p:nvSpPr>
          <p:spPr>
            <a:xfrm>
              <a:off x="5381348" y="2132161"/>
              <a:ext cx="2204480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12FF5A-F9B0-4D45-B547-87C366534929}"/>
              </a:ext>
            </a:extLst>
          </p:cNvPr>
          <p:cNvSpPr txBox="1"/>
          <p:nvPr/>
        </p:nvSpPr>
        <p:spPr>
          <a:xfrm>
            <a:off x="5097280" y="578652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Class Diagram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27840B-ACF3-41A3-B316-9795FBB09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151" y="1325058"/>
            <a:ext cx="8719202" cy="5542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96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D5CD02-E862-4EE8-95C7-1DB0B550206E}"/>
              </a:ext>
            </a:extLst>
          </p:cNvPr>
          <p:cNvGrpSpPr/>
          <p:nvPr/>
        </p:nvGrpSpPr>
        <p:grpSpPr>
          <a:xfrm>
            <a:off x="661708" y="380559"/>
            <a:ext cx="3932008" cy="719091"/>
            <a:chOff x="3722430" y="1570476"/>
            <a:chExt cx="3932008" cy="7190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8FEC0A-4C30-45F9-84EB-A7EFB16BD9C1}"/>
                </a:ext>
              </a:extLst>
            </p:cNvPr>
            <p:cNvSpPr txBox="1"/>
            <p:nvPr/>
          </p:nvSpPr>
          <p:spPr>
            <a:xfrm>
              <a:off x="5370800" y="1653023"/>
              <a:ext cx="22836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Architecture</a:t>
              </a:r>
              <a:endParaRPr lang="ko-KR" altLang="en-US" sz="3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1C5AAFB-1EDC-4D4C-8E0F-0B329EFD9E93}"/>
                </a:ext>
              </a:extLst>
            </p:cNvPr>
            <p:cNvSpPr/>
            <p:nvPr/>
          </p:nvSpPr>
          <p:spPr>
            <a:xfrm>
              <a:off x="3722430" y="1570476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3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B3461B-CDC4-4B4A-A9D8-76B4E70B3A0D}"/>
                </a:ext>
              </a:extLst>
            </p:cNvPr>
            <p:cNvSpPr/>
            <p:nvPr/>
          </p:nvSpPr>
          <p:spPr>
            <a:xfrm>
              <a:off x="5381348" y="2132161"/>
              <a:ext cx="2204480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12FF5A-F9B0-4D45-B547-87C366534929}"/>
              </a:ext>
            </a:extLst>
          </p:cNvPr>
          <p:cNvSpPr txBox="1"/>
          <p:nvPr/>
        </p:nvSpPr>
        <p:spPr>
          <a:xfrm>
            <a:off x="5097280" y="578652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Class Diagram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491F2E-7A14-49EA-97A2-6A798804D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7" y="1322836"/>
            <a:ext cx="8036124" cy="361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0F52D4-3844-4AD8-B445-C0418D37B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47" y="3253375"/>
            <a:ext cx="4459806" cy="3604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551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9E1794-A3A7-4469-8022-D69BD9941177}"/>
              </a:ext>
            </a:extLst>
          </p:cNvPr>
          <p:cNvGrpSpPr/>
          <p:nvPr/>
        </p:nvGrpSpPr>
        <p:grpSpPr>
          <a:xfrm>
            <a:off x="661708" y="380559"/>
            <a:ext cx="3932008" cy="719091"/>
            <a:chOff x="3722430" y="1570476"/>
            <a:chExt cx="3932008" cy="7190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D74808-2E3E-4FD7-BC7C-F754E93864F6}"/>
                </a:ext>
              </a:extLst>
            </p:cNvPr>
            <p:cNvSpPr txBox="1"/>
            <p:nvPr/>
          </p:nvSpPr>
          <p:spPr>
            <a:xfrm>
              <a:off x="5370800" y="1653023"/>
              <a:ext cx="22836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Architecture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F30B95A-D82F-4873-ADE8-F18B48A42D6D}"/>
                </a:ext>
              </a:extLst>
            </p:cNvPr>
            <p:cNvSpPr/>
            <p:nvPr/>
          </p:nvSpPr>
          <p:spPr>
            <a:xfrm>
              <a:off x="3722430" y="1570476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3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2F280E-BC31-42A8-B1E9-0D461763DE85}"/>
                </a:ext>
              </a:extLst>
            </p:cNvPr>
            <p:cNvSpPr/>
            <p:nvPr/>
          </p:nvSpPr>
          <p:spPr>
            <a:xfrm>
              <a:off x="5381348" y="2132161"/>
              <a:ext cx="2204480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6C9C6D-2C10-4A45-BCC6-20D11521174A}"/>
              </a:ext>
            </a:extLst>
          </p:cNvPr>
          <p:cNvSpPr txBox="1"/>
          <p:nvPr/>
        </p:nvSpPr>
        <p:spPr>
          <a:xfrm>
            <a:off x="5097280" y="578652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Class Diagram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006C9BDC-1619-497F-ABA1-04B98C085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6" y="1398805"/>
            <a:ext cx="6021194" cy="54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BCE541-E85F-48D1-926A-A1DF5FB14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83" y="1424427"/>
            <a:ext cx="5235575" cy="296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D4FFC9-C1B3-445A-A45B-AADE12313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99" y="4524485"/>
            <a:ext cx="3262031" cy="2167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70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F9ADBE-63B4-42B4-81E8-0FC800D6B7FE}"/>
              </a:ext>
            </a:extLst>
          </p:cNvPr>
          <p:cNvGrpSpPr/>
          <p:nvPr/>
        </p:nvGrpSpPr>
        <p:grpSpPr>
          <a:xfrm>
            <a:off x="661708" y="380559"/>
            <a:ext cx="3932008" cy="719091"/>
            <a:chOff x="3722430" y="1570476"/>
            <a:chExt cx="3932008" cy="7190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F20B47-12FC-4049-B889-575FBC57358E}"/>
                </a:ext>
              </a:extLst>
            </p:cNvPr>
            <p:cNvSpPr txBox="1"/>
            <p:nvPr/>
          </p:nvSpPr>
          <p:spPr>
            <a:xfrm>
              <a:off x="5370800" y="1653023"/>
              <a:ext cx="22836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Architecture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4AEB9F2-085B-42B2-921F-22AB45E4B531}"/>
                </a:ext>
              </a:extLst>
            </p:cNvPr>
            <p:cNvSpPr/>
            <p:nvPr/>
          </p:nvSpPr>
          <p:spPr>
            <a:xfrm>
              <a:off x="3722430" y="1570476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3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5A2802-77F3-4287-8A0F-7C96D4DA7D0D}"/>
                </a:ext>
              </a:extLst>
            </p:cNvPr>
            <p:cNvSpPr/>
            <p:nvPr/>
          </p:nvSpPr>
          <p:spPr>
            <a:xfrm>
              <a:off x="5381348" y="2132161"/>
              <a:ext cx="2204480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FA8CF3-BD6D-419B-BD8D-EAA3240DE2D3}"/>
              </a:ext>
            </a:extLst>
          </p:cNvPr>
          <p:cNvSpPr txBox="1"/>
          <p:nvPr/>
        </p:nvSpPr>
        <p:spPr>
          <a:xfrm>
            <a:off x="5097280" y="578652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Class Diagram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726327-E534-40E3-AEFC-8F145E625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34" y="1581010"/>
            <a:ext cx="9166235" cy="5185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287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F9ADBE-63B4-42B4-81E8-0FC800D6B7FE}"/>
              </a:ext>
            </a:extLst>
          </p:cNvPr>
          <p:cNvGrpSpPr/>
          <p:nvPr/>
        </p:nvGrpSpPr>
        <p:grpSpPr>
          <a:xfrm>
            <a:off x="661708" y="380559"/>
            <a:ext cx="3932008" cy="719091"/>
            <a:chOff x="3722430" y="1570476"/>
            <a:chExt cx="3932008" cy="7190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F20B47-12FC-4049-B889-575FBC57358E}"/>
                </a:ext>
              </a:extLst>
            </p:cNvPr>
            <p:cNvSpPr txBox="1"/>
            <p:nvPr/>
          </p:nvSpPr>
          <p:spPr>
            <a:xfrm>
              <a:off x="5370800" y="1653023"/>
              <a:ext cx="22836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Architecture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4AEB9F2-085B-42B2-921F-22AB45E4B531}"/>
                </a:ext>
              </a:extLst>
            </p:cNvPr>
            <p:cNvSpPr/>
            <p:nvPr/>
          </p:nvSpPr>
          <p:spPr>
            <a:xfrm>
              <a:off x="3722430" y="1570476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3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5A2802-77F3-4287-8A0F-7C96D4DA7D0D}"/>
                </a:ext>
              </a:extLst>
            </p:cNvPr>
            <p:cNvSpPr/>
            <p:nvPr/>
          </p:nvSpPr>
          <p:spPr>
            <a:xfrm>
              <a:off x="5381348" y="2132161"/>
              <a:ext cx="2204480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FA8CF3-BD6D-419B-BD8D-EAA3240DE2D3}"/>
              </a:ext>
            </a:extLst>
          </p:cNvPr>
          <p:cNvSpPr txBox="1"/>
          <p:nvPr/>
        </p:nvSpPr>
        <p:spPr>
          <a:xfrm>
            <a:off x="5097280" y="578652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Class Diagram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59436E-5716-41E3-AED4-D1B539357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45" y="1735114"/>
            <a:ext cx="7710814" cy="5122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98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F9ADBE-63B4-42B4-81E8-0FC800D6B7FE}"/>
              </a:ext>
            </a:extLst>
          </p:cNvPr>
          <p:cNvGrpSpPr/>
          <p:nvPr/>
        </p:nvGrpSpPr>
        <p:grpSpPr>
          <a:xfrm>
            <a:off x="661708" y="380559"/>
            <a:ext cx="4253250" cy="719091"/>
            <a:chOff x="3722430" y="1570476"/>
            <a:chExt cx="4253250" cy="7190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F20B47-12FC-4049-B889-575FBC57358E}"/>
                </a:ext>
              </a:extLst>
            </p:cNvPr>
            <p:cNvSpPr txBox="1"/>
            <p:nvPr/>
          </p:nvSpPr>
          <p:spPr>
            <a:xfrm>
              <a:off x="5370800" y="1653023"/>
              <a:ext cx="26048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Work Division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4AEB9F2-085B-42B2-921F-22AB45E4B531}"/>
                </a:ext>
              </a:extLst>
            </p:cNvPr>
            <p:cNvSpPr/>
            <p:nvPr/>
          </p:nvSpPr>
          <p:spPr>
            <a:xfrm>
              <a:off x="3722430" y="1570476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4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5A2802-77F3-4287-8A0F-7C96D4DA7D0D}"/>
                </a:ext>
              </a:extLst>
            </p:cNvPr>
            <p:cNvSpPr/>
            <p:nvPr/>
          </p:nvSpPr>
          <p:spPr>
            <a:xfrm>
              <a:off x="5381348" y="2132161"/>
              <a:ext cx="2594332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E9454D-2C41-4A26-8973-548F532D6540}"/>
              </a:ext>
            </a:extLst>
          </p:cNvPr>
          <p:cNvSpPr/>
          <p:nvPr/>
        </p:nvSpPr>
        <p:spPr>
          <a:xfrm>
            <a:off x="933919" y="1644213"/>
            <a:ext cx="2384927" cy="614793"/>
          </a:xfrm>
          <a:prstGeom prst="rect">
            <a:avLst/>
          </a:prstGeom>
          <a:solidFill>
            <a:srgbClr val="BE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ONE 모바일POP" panose="00000500000000000000" pitchFamily="2" charset="-127"/>
              </a:rPr>
              <a:t>Kim HwiNyeon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976EE0-65F9-4DEF-AA2D-FEC0B9020FC6}"/>
              </a:ext>
            </a:extLst>
          </p:cNvPr>
          <p:cNvSpPr/>
          <p:nvPr/>
        </p:nvSpPr>
        <p:spPr>
          <a:xfrm>
            <a:off x="933918" y="2814207"/>
            <a:ext cx="2384927" cy="614793"/>
          </a:xfrm>
          <a:prstGeom prst="rect">
            <a:avLst/>
          </a:prstGeom>
          <a:solidFill>
            <a:srgbClr val="BE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ONE 모바일POP" panose="00000500000000000000" pitchFamily="2" charset="-127"/>
              </a:rPr>
              <a:t>Lee JeaMin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0A5926-9201-4CE1-9FBF-F63172C1BC13}"/>
              </a:ext>
            </a:extLst>
          </p:cNvPr>
          <p:cNvSpPr/>
          <p:nvPr/>
        </p:nvSpPr>
        <p:spPr>
          <a:xfrm>
            <a:off x="933919" y="3986035"/>
            <a:ext cx="2384927" cy="614793"/>
          </a:xfrm>
          <a:prstGeom prst="rect">
            <a:avLst/>
          </a:prstGeom>
          <a:solidFill>
            <a:srgbClr val="BE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ONE 모바일POP" panose="00000500000000000000" pitchFamily="2" charset="-127"/>
              </a:rPr>
              <a:t>Song JeaHan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324A81-9E7C-4FA4-B1A9-B482D262B2C0}"/>
              </a:ext>
            </a:extLst>
          </p:cNvPr>
          <p:cNvSpPr/>
          <p:nvPr/>
        </p:nvSpPr>
        <p:spPr>
          <a:xfrm>
            <a:off x="933919" y="5156029"/>
            <a:ext cx="2384927" cy="614793"/>
          </a:xfrm>
          <a:prstGeom prst="rect">
            <a:avLst/>
          </a:prstGeom>
          <a:solidFill>
            <a:srgbClr val="BE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ONE 모바일POP" panose="00000500000000000000" pitchFamily="2" charset="-127"/>
              </a:rPr>
              <a:t>Jo HyeongChan</a:t>
            </a:r>
            <a:endParaRPr lang="ko-KR" altLang="en-US" dirty="0">
              <a:solidFill>
                <a:schemeClr val="tx1"/>
              </a:solidFill>
              <a:latin typeface="ONE 모바일POP" panose="000005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B792EE-0621-49CA-970A-D9278D7452B0}"/>
              </a:ext>
            </a:extLst>
          </p:cNvPr>
          <p:cNvSpPr txBox="1"/>
          <p:nvPr/>
        </p:nvSpPr>
        <p:spPr>
          <a:xfrm>
            <a:off x="3750482" y="2890770"/>
            <a:ext cx="76211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Game Design, Player Script &amp;</a:t>
            </a:r>
            <a:r>
              <a:rPr lang="en-US" altLang="ko-KR" sz="2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Visual update</a:t>
            </a:r>
            <a:r>
              <a:rPr lang="en-US" altLang="ko-KR" sz="11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pPr algn="just"/>
            <a:r>
              <a:rPr lang="en-US" altLang="ko-KR" sz="11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(Implementing the game foundation (like GM’s Singleton pattern.), Initial flow charts, On AR touch, Spraying)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7E1318-D824-427E-846C-F25A0C7D3974}"/>
              </a:ext>
            </a:extLst>
          </p:cNvPr>
          <p:cNvSpPr txBox="1"/>
          <p:nvPr/>
        </p:nvSpPr>
        <p:spPr>
          <a:xfrm>
            <a:off x="3750482" y="1738116"/>
            <a:ext cx="76211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Mosquito, </a:t>
            </a:r>
            <a:r>
              <a:rPr lang="en-US" altLang="ko-KR" sz="2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Sound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Script &amp;</a:t>
            </a:r>
            <a:r>
              <a:rPr lang="en-US" altLang="ko-KR" sz="2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Documents Creating, Initial integration</a:t>
            </a:r>
            <a:endParaRPr lang="en-US" altLang="ko-KR" sz="11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/>
            <a:r>
              <a:rPr lang="en-US" altLang="ko-KR" sz="11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(Level Design, Detailed class diagram, integrated, parts of animation, sound, spawner. created documents)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EC8658-33BB-4FB8-9D2C-0AEC7364ABC3}"/>
              </a:ext>
            </a:extLst>
          </p:cNvPr>
          <p:cNvSpPr txBox="1"/>
          <p:nvPr/>
        </p:nvSpPr>
        <p:spPr>
          <a:xfrm>
            <a:off x="3750482" y="4080316"/>
            <a:ext cx="76211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 Design, Game Manager Script &amp;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Sound, Visual Update</a:t>
            </a:r>
          </a:p>
          <a:p>
            <a:pPr algn="just"/>
            <a:r>
              <a:rPr lang="en-US" altLang="ko-KR" sz="11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(Implementing almost of UI. Part of sound update, manage game flow, Design almost of our game visual)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D52E51-EE93-43B4-8680-BF1CBCB3C71B}"/>
              </a:ext>
            </a:extLst>
          </p:cNvPr>
          <p:cNvSpPr txBox="1"/>
          <p:nvPr/>
        </p:nvSpPr>
        <p:spPr>
          <a:xfrm>
            <a:off x="3750482" y="5251591"/>
            <a:ext cx="76211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Spawner, Potion Script &amp; </a:t>
            </a:r>
            <a:r>
              <a:rPr lang="en-US" altLang="ko-KR" sz="2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Visual update</a:t>
            </a:r>
            <a:r>
              <a:rPr lang="en-US" altLang="ko-KR" sz="11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/>
            <a:r>
              <a:rPr lang="en-US" altLang="ko-KR" sz="11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(Implementing Potion Script, Parts of Spawner. Potion visual update, document)</a:t>
            </a:r>
          </a:p>
        </p:txBody>
      </p:sp>
    </p:spTree>
    <p:extLst>
      <p:ext uri="{BB962C8B-B14F-4D97-AF65-F5344CB8AC3E}">
        <p14:creationId xmlns:p14="http://schemas.microsoft.com/office/powerpoint/2010/main" val="2813995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5061236" y="476258"/>
            <a:ext cx="20695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  <a:cs typeface="KoPubWorld돋움체 Bold" panose="00000800000000000000" pitchFamily="2" charset="-127"/>
              </a:rPr>
              <a:t>Have done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CA242B-F183-4D73-BF13-02582B8CFBF7}"/>
              </a:ext>
            </a:extLst>
          </p:cNvPr>
          <p:cNvSpPr txBox="1"/>
          <p:nvPr/>
        </p:nvSpPr>
        <p:spPr>
          <a:xfrm>
            <a:off x="5629022" y="912533"/>
            <a:ext cx="93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(Content)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DA5272-4775-4EA5-A2C2-FF9F8E9D561C}"/>
              </a:ext>
            </a:extLst>
          </p:cNvPr>
          <p:cNvSpPr/>
          <p:nvPr/>
        </p:nvSpPr>
        <p:spPr>
          <a:xfrm>
            <a:off x="5963440" y="251283"/>
            <a:ext cx="265121" cy="260702"/>
          </a:xfrm>
          <a:prstGeom prst="ellipse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ONE 모바일POP" panose="00000500000000000000" pitchFamily="2" charset="-127"/>
              </a:rPr>
              <a:t>-</a:t>
            </a:r>
            <a:endParaRPr lang="ko-KR" altLang="en-US" sz="1400" dirty="0">
              <a:latin typeface="ONE 모바일POP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FF308B-7CF9-40E4-B6D4-FF6EA39A7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3" y="1716647"/>
            <a:ext cx="3205440" cy="17294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14F4B4-9D7D-4A16-819A-F14BEFD21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6" y="2171474"/>
            <a:ext cx="3378006" cy="2105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807D43-CD65-4E7C-A905-4DDA2AA96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001" y="1557598"/>
            <a:ext cx="4650019" cy="22110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8401A4-389E-46E3-AE25-6D2B0ED62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41" y="2779552"/>
            <a:ext cx="5515257" cy="2887881"/>
          </a:xfrm>
          <a:prstGeom prst="rect">
            <a:avLst/>
          </a:prstGeom>
        </p:spPr>
      </p:pic>
      <p:pic>
        <p:nvPicPr>
          <p:cNvPr id="13" name="그림 1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79CE368F-CAC6-4C8B-8BF9-F23B3F9EA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513" y="1656585"/>
            <a:ext cx="2640340" cy="2674879"/>
          </a:xfrm>
          <a:prstGeom prst="rect">
            <a:avLst/>
          </a:prstGeom>
        </p:spPr>
      </p:pic>
      <p:pic>
        <p:nvPicPr>
          <p:cNvPr id="15" name="그림 1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91DC6BD-C766-4085-9B46-648571C14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096" y="2450129"/>
            <a:ext cx="3182547" cy="31802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9E298E-DAAC-49EC-AAB5-8529EC476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6991" y="1716647"/>
            <a:ext cx="3238146" cy="3291843"/>
          </a:xfrm>
          <a:prstGeom prst="rect">
            <a:avLst/>
          </a:prstGeom>
        </p:spPr>
      </p:pic>
      <p:pic>
        <p:nvPicPr>
          <p:cNvPr id="20" name="그림 1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4B420E2B-932D-4E2C-91FB-A8C535054F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9022" y="4040255"/>
            <a:ext cx="2397632" cy="2443503"/>
          </a:xfrm>
          <a:prstGeom prst="rect">
            <a:avLst/>
          </a:prstGeom>
        </p:spPr>
      </p:pic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142D0DBF-D18A-493A-9B69-88D6CB3560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787694"/>
              </p:ext>
            </p:extLst>
          </p:nvPr>
        </p:nvGraphicFramePr>
        <p:xfrm>
          <a:off x="2921672" y="3249038"/>
          <a:ext cx="2399580" cy="3389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4541194" imgH="6415796" progId="Acrobat.Document.DC">
                  <p:embed/>
                </p:oleObj>
              </mc:Choice>
              <mc:Fallback>
                <p:oleObj name="Acrobat Document" r:id="rId11" imgW="4541194" imgH="6415796" progId="Acrobat.Document.DC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142D0DBF-D18A-493A-9B69-88D6CB356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21672" y="3249038"/>
                        <a:ext cx="2399580" cy="3389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A14C7AEF-50D6-49B6-BDC6-055F48CB40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286535"/>
              </p:ext>
            </p:extLst>
          </p:nvPr>
        </p:nvGraphicFramePr>
        <p:xfrm>
          <a:off x="5178339" y="3443621"/>
          <a:ext cx="2574807" cy="3636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3" imgW="4541194" imgH="6415796" progId="Acrobat.Document.DC">
                  <p:embed/>
                </p:oleObj>
              </mc:Choice>
              <mc:Fallback>
                <p:oleObj name="Acrobat Document" r:id="rId13" imgW="4541194" imgH="6415796" progId="Acrobat.Document.DC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A14C7AEF-50D6-49B6-BDC6-055F48CB40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78339" y="3443621"/>
                        <a:ext cx="2574807" cy="3636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A301215E-76D3-4776-B975-C274E0C8A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288226"/>
              </p:ext>
            </p:extLst>
          </p:nvPr>
        </p:nvGraphicFramePr>
        <p:xfrm>
          <a:off x="6770028" y="2279501"/>
          <a:ext cx="2097302" cy="296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5" imgW="4541194" imgH="6415796" progId="Acrobat.Document.DC">
                  <p:embed/>
                </p:oleObj>
              </mc:Choice>
              <mc:Fallback>
                <p:oleObj name="Acrobat Document" r:id="rId15" imgW="4541194" imgH="6415796" progId="Acrobat.Document.DC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A301215E-76D3-4776-B975-C274E0C8A0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70028" y="2279501"/>
                        <a:ext cx="2097302" cy="2962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C59963D7-DDBB-43A4-955A-E9073298CF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952218"/>
              </p:ext>
            </p:extLst>
          </p:nvPr>
        </p:nvGraphicFramePr>
        <p:xfrm>
          <a:off x="4557135" y="1633766"/>
          <a:ext cx="2251807" cy="318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7" imgW="4541194" imgH="6415796" progId="Acrobat.Document.DC">
                  <p:embed/>
                </p:oleObj>
              </mc:Choice>
              <mc:Fallback>
                <p:oleObj name="Acrobat Document" r:id="rId17" imgW="4541194" imgH="6415796" progId="Acrobat.Document.DC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C59963D7-DDBB-43A4-955A-E9073298CF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57135" y="1633766"/>
                        <a:ext cx="2251807" cy="318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16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778842" y="476258"/>
            <a:ext cx="46343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  <a:cs typeface="KoPubWorld돋움체 Bold" panose="00000800000000000000" pitchFamily="2" charset="-127"/>
              </a:rPr>
              <a:t>PPT Resource References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CA242B-F183-4D73-BF13-02582B8CFBF7}"/>
              </a:ext>
            </a:extLst>
          </p:cNvPr>
          <p:cNvSpPr txBox="1"/>
          <p:nvPr/>
        </p:nvSpPr>
        <p:spPr>
          <a:xfrm>
            <a:off x="4819382" y="912533"/>
            <a:ext cx="255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Where are that resource from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DA5272-4775-4EA5-A2C2-FF9F8E9D561C}"/>
              </a:ext>
            </a:extLst>
          </p:cNvPr>
          <p:cNvSpPr/>
          <p:nvPr/>
        </p:nvSpPr>
        <p:spPr>
          <a:xfrm>
            <a:off x="5963440" y="251283"/>
            <a:ext cx="265121" cy="260702"/>
          </a:xfrm>
          <a:prstGeom prst="ellipse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ONE 모바일POP" panose="00000500000000000000" pitchFamily="2" charset="-127"/>
              </a:rPr>
              <a:t>-</a:t>
            </a:r>
            <a:endParaRPr lang="ko-KR" altLang="en-US" sz="1400" dirty="0">
              <a:latin typeface="ONE 모바일POP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DD8AD-8B1B-4165-9983-122622E54BF5}"/>
              </a:ext>
            </a:extLst>
          </p:cNvPr>
          <p:cNvSpPr txBox="1"/>
          <p:nvPr/>
        </p:nvSpPr>
        <p:spPr>
          <a:xfrm>
            <a:off x="838200" y="2718304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ONE 모바일POP" panose="00000500000000000000" pitchFamily="2" charset="-127"/>
              </a:rPr>
              <a:t>&lt;</a:t>
            </a:r>
            <a:r>
              <a:rPr lang="ko-KR" altLang="en-US" dirty="0" err="1">
                <a:latin typeface="ONE 모바일POP" panose="00000500000000000000" pitchFamily="2" charset="-127"/>
              </a:rPr>
              <a:t>a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href</a:t>
            </a:r>
            <a:r>
              <a:rPr lang="ko-KR" altLang="en-US" dirty="0">
                <a:latin typeface="ONE 모바일POP" panose="00000500000000000000" pitchFamily="2" charset="-127"/>
              </a:rPr>
              <a:t>="https://www.flaticon.com/free-icons/user" </a:t>
            </a:r>
            <a:r>
              <a:rPr lang="ko-KR" altLang="en-US" dirty="0" err="1">
                <a:latin typeface="ONE 모바일POP" panose="00000500000000000000" pitchFamily="2" charset="-127"/>
              </a:rPr>
              <a:t>title</a:t>
            </a:r>
            <a:r>
              <a:rPr lang="ko-KR" altLang="en-US" dirty="0">
                <a:latin typeface="ONE 모바일POP" panose="00000500000000000000" pitchFamily="2" charset="-127"/>
              </a:rPr>
              <a:t>="</a:t>
            </a:r>
            <a:r>
              <a:rPr lang="ko-KR" altLang="en-US" dirty="0" err="1">
                <a:latin typeface="ONE 모바일POP" panose="00000500000000000000" pitchFamily="2" charset="-127"/>
              </a:rPr>
              <a:t>user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icons</a:t>
            </a:r>
            <a:r>
              <a:rPr lang="ko-KR" altLang="en-US" dirty="0">
                <a:latin typeface="ONE 모바일POP" panose="00000500000000000000" pitchFamily="2" charset="-127"/>
              </a:rPr>
              <a:t>"&gt;</a:t>
            </a:r>
            <a:r>
              <a:rPr lang="ko-KR" altLang="en-US" dirty="0" err="1">
                <a:latin typeface="ONE 모바일POP" panose="00000500000000000000" pitchFamily="2" charset="-127"/>
              </a:rPr>
              <a:t>User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icons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created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by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Freepik</a:t>
            </a:r>
            <a:r>
              <a:rPr lang="ko-KR" altLang="en-US" dirty="0">
                <a:latin typeface="ONE 모바일POP" panose="00000500000000000000" pitchFamily="2" charset="-127"/>
              </a:rPr>
              <a:t> - </a:t>
            </a:r>
            <a:r>
              <a:rPr lang="ko-KR" altLang="en-US" dirty="0" err="1">
                <a:latin typeface="ONE 모바일POP" panose="00000500000000000000" pitchFamily="2" charset="-127"/>
              </a:rPr>
              <a:t>Flaticon</a:t>
            </a:r>
            <a:r>
              <a:rPr lang="ko-KR" altLang="en-US" dirty="0">
                <a:latin typeface="ONE 모바일POP" panose="00000500000000000000" pitchFamily="2" charset="-127"/>
              </a:rPr>
              <a:t>&lt;/</a:t>
            </a:r>
            <a:r>
              <a:rPr lang="ko-KR" altLang="en-US" dirty="0" err="1">
                <a:latin typeface="ONE 모바일POP" panose="00000500000000000000" pitchFamily="2" charset="-127"/>
              </a:rPr>
              <a:t>a</a:t>
            </a:r>
            <a:r>
              <a:rPr lang="ko-KR" altLang="en-US" dirty="0">
                <a:latin typeface="ONE 모바일POP" panose="00000500000000000000" pitchFamily="2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4AD59-3B85-4C44-8FD0-6FA7011EDE40}"/>
              </a:ext>
            </a:extLst>
          </p:cNvPr>
          <p:cNvSpPr txBox="1"/>
          <p:nvPr/>
        </p:nvSpPr>
        <p:spPr>
          <a:xfrm>
            <a:off x="838200" y="1724795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ONE 모바일POP" panose="00000500000000000000" pitchFamily="2" charset="-127"/>
              </a:rPr>
              <a:t>&lt;</a:t>
            </a:r>
            <a:r>
              <a:rPr lang="ko-KR" altLang="en-US" dirty="0" err="1">
                <a:latin typeface="ONE 모바일POP" panose="00000500000000000000" pitchFamily="2" charset="-127"/>
              </a:rPr>
              <a:t>a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href</a:t>
            </a:r>
            <a:r>
              <a:rPr lang="ko-KR" altLang="en-US" dirty="0">
                <a:latin typeface="ONE 모바일POP" panose="00000500000000000000" pitchFamily="2" charset="-127"/>
              </a:rPr>
              <a:t>="https://www.flaticon.com/free-icons/spray" </a:t>
            </a:r>
            <a:r>
              <a:rPr lang="ko-KR" altLang="en-US" dirty="0" err="1">
                <a:latin typeface="ONE 모바일POP" panose="00000500000000000000" pitchFamily="2" charset="-127"/>
              </a:rPr>
              <a:t>title</a:t>
            </a:r>
            <a:r>
              <a:rPr lang="ko-KR" altLang="en-US" dirty="0">
                <a:latin typeface="ONE 모바일POP" panose="00000500000000000000" pitchFamily="2" charset="-127"/>
              </a:rPr>
              <a:t>="</a:t>
            </a:r>
            <a:r>
              <a:rPr lang="ko-KR" altLang="en-US" dirty="0" err="1">
                <a:latin typeface="ONE 모바일POP" panose="00000500000000000000" pitchFamily="2" charset="-127"/>
              </a:rPr>
              <a:t>spray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icons</a:t>
            </a:r>
            <a:r>
              <a:rPr lang="ko-KR" altLang="en-US" dirty="0">
                <a:latin typeface="ONE 모바일POP" panose="00000500000000000000" pitchFamily="2" charset="-127"/>
              </a:rPr>
              <a:t>"&gt;</a:t>
            </a:r>
            <a:r>
              <a:rPr lang="ko-KR" altLang="en-US" dirty="0" err="1">
                <a:latin typeface="ONE 모바일POP" panose="00000500000000000000" pitchFamily="2" charset="-127"/>
              </a:rPr>
              <a:t>Spray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icons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created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by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Freepik</a:t>
            </a:r>
            <a:r>
              <a:rPr lang="ko-KR" altLang="en-US" dirty="0">
                <a:latin typeface="ONE 모바일POP" panose="00000500000000000000" pitchFamily="2" charset="-127"/>
              </a:rPr>
              <a:t> - </a:t>
            </a:r>
            <a:r>
              <a:rPr lang="ko-KR" altLang="en-US" dirty="0" err="1">
                <a:latin typeface="ONE 모바일POP" panose="00000500000000000000" pitchFamily="2" charset="-127"/>
              </a:rPr>
              <a:t>Flaticon</a:t>
            </a:r>
            <a:r>
              <a:rPr lang="ko-KR" altLang="en-US" dirty="0">
                <a:latin typeface="ONE 모바일POP" panose="00000500000000000000" pitchFamily="2" charset="-127"/>
              </a:rPr>
              <a:t>&lt;/</a:t>
            </a:r>
            <a:r>
              <a:rPr lang="ko-KR" altLang="en-US" dirty="0" err="1">
                <a:latin typeface="ONE 모바일POP" panose="00000500000000000000" pitchFamily="2" charset="-127"/>
              </a:rPr>
              <a:t>a</a:t>
            </a:r>
            <a:r>
              <a:rPr lang="ko-KR" altLang="en-US" dirty="0">
                <a:latin typeface="ONE 모바일POP" panose="00000500000000000000" pitchFamily="2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1554D-3BFF-47CF-B7B5-4F4ECD6D73F6}"/>
              </a:ext>
            </a:extLst>
          </p:cNvPr>
          <p:cNvSpPr txBox="1"/>
          <p:nvPr/>
        </p:nvSpPr>
        <p:spPr>
          <a:xfrm>
            <a:off x="838200" y="3434814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ONE 모바일POP" panose="00000500000000000000" pitchFamily="2" charset="-127"/>
              </a:rPr>
              <a:t>&lt;</a:t>
            </a:r>
            <a:r>
              <a:rPr lang="ko-KR" altLang="en-US" dirty="0" err="1">
                <a:latin typeface="ONE 모바일POP" panose="00000500000000000000" pitchFamily="2" charset="-127"/>
              </a:rPr>
              <a:t>a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href</a:t>
            </a:r>
            <a:r>
              <a:rPr lang="ko-KR" altLang="en-US" dirty="0">
                <a:latin typeface="ONE 모바일POP" panose="00000500000000000000" pitchFamily="2" charset="-127"/>
              </a:rPr>
              <a:t>="https://www.flaticon.com/free-icons/music" </a:t>
            </a:r>
            <a:r>
              <a:rPr lang="ko-KR" altLang="en-US" dirty="0" err="1">
                <a:latin typeface="ONE 모바일POP" panose="00000500000000000000" pitchFamily="2" charset="-127"/>
              </a:rPr>
              <a:t>title</a:t>
            </a:r>
            <a:r>
              <a:rPr lang="ko-KR" altLang="en-US" dirty="0">
                <a:latin typeface="ONE 모바일POP" panose="00000500000000000000" pitchFamily="2" charset="-127"/>
              </a:rPr>
              <a:t>="</a:t>
            </a:r>
            <a:r>
              <a:rPr lang="ko-KR" altLang="en-US" dirty="0" err="1">
                <a:latin typeface="ONE 모바일POP" panose="00000500000000000000" pitchFamily="2" charset="-127"/>
              </a:rPr>
              <a:t>music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icons</a:t>
            </a:r>
            <a:r>
              <a:rPr lang="ko-KR" altLang="en-US" dirty="0">
                <a:latin typeface="ONE 모바일POP" panose="00000500000000000000" pitchFamily="2" charset="-127"/>
              </a:rPr>
              <a:t>"&gt;</a:t>
            </a:r>
            <a:r>
              <a:rPr lang="ko-KR" altLang="en-US" dirty="0" err="1">
                <a:latin typeface="ONE 모바일POP" panose="00000500000000000000" pitchFamily="2" charset="-127"/>
              </a:rPr>
              <a:t>Music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icons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created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by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Freepik</a:t>
            </a:r>
            <a:r>
              <a:rPr lang="ko-KR" altLang="en-US" dirty="0">
                <a:latin typeface="ONE 모바일POP" panose="00000500000000000000" pitchFamily="2" charset="-127"/>
              </a:rPr>
              <a:t> - </a:t>
            </a:r>
            <a:r>
              <a:rPr lang="ko-KR" altLang="en-US" dirty="0" err="1">
                <a:latin typeface="ONE 모바일POP" panose="00000500000000000000" pitchFamily="2" charset="-127"/>
              </a:rPr>
              <a:t>Flaticon</a:t>
            </a:r>
            <a:r>
              <a:rPr lang="ko-KR" altLang="en-US" dirty="0">
                <a:latin typeface="ONE 모바일POP" panose="00000500000000000000" pitchFamily="2" charset="-127"/>
              </a:rPr>
              <a:t>&lt;/</a:t>
            </a:r>
            <a:r>
              <a:rPr lang="ko-KR" altLang="en-US" dirty="0" err="1">
                <a:latin typeface="ONE 모바일POP" panose="00000500000000000000" pitchFamily="2" charset="-127"/>
              </a:rPr>
              <a:t>a</a:t>
            </a:r>
            <a:r>
              <a:rPr lang="ko-KR" altLang="en-US" dirty="0">
                <a:latin typeface="ONE 모바일POP" panose="00000500000000000000" pitchFamily="2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48050-0566-40C5-AB73-463C6E270FC6}"/>
              </a:ext>
            </a:extLst>
          </p:cNvPr>
          <p:cNvSpPr txBox="1"/>
          <p:nvPr/>
        </p:nvSpPr>
        <p:spPr>
          <a:xfrm>
            <a:off x="838200" y="4428323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ONE 모바일POP" panose="00000500000000000000" pitchFamily="2" charset="-127"/>
              </a:rPr>
              <a:t>&lt;</a:t>
            </a:r>
            <a:r>
              <a:rPr lang="ko-KR" altLang="en-US" dirty="0" err="1">
                <a:latin typeface="ONE 모바일POP" panose="00000500000000000000" pitchFamily="2" charset="-127"/>
              </a:rPr>
              <a:t>a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href</a:t>
            </a:r>
            <a:r>
              <a:rPr lang="ko-KR" altLang="en-US" dirty="0">
                <a:latin typeface="ONE 모바일POP" panose="00000500000000000000" pitchFamily="2" charset="-127"/>
              </a:rPr>
              <a:t>="https://www.flaticon.com/free-icons/hatchery" </a:t>
            </a:r>
            <a:r>
              <a:rPr lang="ko-KR" altLang="en-US" dirty="0" err="1">
                <a:latin typeface="ONE 모바일POP" panose="00000500000000000000" pitchFamily="2" charset="-127"/>
              </a:rPr>
              <a:t>title</a:t>
            </a:r>
            <a:r>
              <a:rPr lang="ko-KR" altLang="en-US" dirty="0">
                <a:latin typeface="ONE 모바일POP" panose="00000500000000000000" pitchFamily="2" charset="-127"/>
              </a:rPr>
              <a:t>="</a:t>
            </a:r>
            <a:r>
              <a:rPr lang="ko-KR" altLang="en-US" dirty="0" err="1">
                <a:latin typeface="ONE 모바일POP" panose="00000500000000000000" pitchFamily="2" charset="-127"/>
              </a:rPr>
              <a:t>hatchery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icons</a:t>
            </a:r>
            <a:r>
              <a:rPr lang="ko-KR" altLang="en-US" dirty="0">
                <a:latin typeface="ONE 모바일POP" panose="00000500000000000000" pitchFamily="2" charset="-127"/>
              </a:rPr>
              <a:t>"&gt;</a:t>
            </a:r>
            <a:r>
              <a:rPr lang="ko-KR" altLang="en-US" dirty="0" err="1">
                <a:latin typeface="ONE 모바일POP" panose="00000500000000000000" pitchFamily="2" charset="-127"/>
              </a:rPr>
              <a:t>Hatchery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icons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created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by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Freepik</a:t>
            </a:r>
            <a:r>
              <a:rPr lang="ko-KR" altLang="en-US" dirty="0">
                <a:latin typeface="ONE 모바일POP" panose="00000500000000000000" pitchFamily="2" charset="-127"/>
              </a:rPr>
              <a:t> - </a:t>
            </a:r>
            <a:r>
              <a:rPr lang="ko-KR" altLang="en-US" dirty="0" err="1">
                <a:latin typeface="ONE 모바일POP" panose="00000500000000000000" pitchFamily="2" charset="-127"/>
              </a:rPr>
              <a:t>Flaticon</a:t>
            </a:r>
            <a:r>
              <a:rPr lang="ko-KR" altLang="en-US" dirty="0">
                <a:latin typeface="ONE 모바일POP" panose="00000500000000000000" pitchFamily="2" charset="-127"/>
              </a:rPr>
              <a:t>&lt;/</a:t>
            </a:r>
            <a:r>
              <a:rPr lang="ko-KR" altLang="en-US" dirty="0" err="1">
                <a:latin typeface="ONE 모바일POP" panose="00000500000000000000" pitchFamily="2" charset="-127"/>
              </a:rPr>
              <a:t>a</a:t>
            </a:r>
            <a:r>
              <a:rPr lang="ko-KR" altLang="en-US" dirty="0">
                <a:latin typeface="ONE 모바일POP" panose="00000500000000000000" pitchFamily="2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2A247-5F34-4DA9-A1C3-CB1D89CE8CAF}"/>
              </a:ext>
            </a:extLst>
          </p:cNvPr>
          <p:cNvSpPr txBox="1"/>
          <p:nvPr/>
        </p:nvSpPr>
        <p:spPr>
          <a:xfrm>
            <a:off x="838200" y="5421832"/>
            <a:ext cx="6094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ONE 모바일POP" panose="00000500000000000000" pitchFamily="2" charset="-127"/>
              </a:rPr>
              <a:t>&lt;</a:t>
            </a:r>
            <a:r>
              <a:rPr lang="ko-KR" altLang="en-US" dirty="0" err="1">
                <a:latin typeface="ONE 모바일POP" panose="00000500000000000000" pitchFamily="2" charset="-127"/>
              </a:rPr>
              <a:t>a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href</a:t>
            </a:r>
            <a:r>
              <a:rPr lang="ko-KR" altLang="en-US" dirty="0">
                <a:latin typeface="ONE 모바일POP" panose="00000500000000000000" pitchFamily="2" charset="-127"/>
              </a:rPr>
              <a:t>="https://www.flaticon.com/free-icons/first-aid-kit" </a:t>
            </a:r>
            <a:r>
              <a:rPr lang="ko-KR" altLang="en-US" dirty="0" err="1">
                <a:latin typeface="ONE 모바일POP" panose="00000500000000000000" pitchFamily="2" charset="-127"/>
              </a:rPr>
              <a:t>title</a:t>
            </a:r>
            <a:r>
              <a:rPr lang="ko-KR" altLang="en-US" dirty="0">
                <a:latin typeface="ONE 모바일POP" panose="00000500000000000000" pitchFamily="2" charset="-127"/>
              </a:rPr>
              <a:t>="</a:t>
            </a:r>
            <a:r>
              <a:rPr lang="ko-KR" altLang="en-US" dirty="0" err="1">
                <a:latin typeface="ONE 모바일POP" panose="00000500000000000000" pitchFamily="2" charset="-127"/>
              </a:rPr>
              <a:t>first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aid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kit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icons</a:t>
            </a:r>
            <a:r>
              <a:rPr lang="ko-KR" altLang="en-US" dirty="0">
                <a:latin typeface="ONE 모바일POP" panose="00000500000000000000" pitchFamily="2" charset="-127"/>
              </a:rPr>
              <a:t>"&gt;First </a:t>
            </a:r>
            <a:r>
              <a:rPr lang="ko-KR" altLang="en-US" dirty="0" err="1">
                <a:latin typeface="ONE 모바일POP" panose="00000500000000000000" pitchFamily="2" charset="-127"/>
              </a:rPr>
              <a:t>aid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kit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icons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created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by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Triangle</a:t>
            </a:r>
            <a:r>
              <a:rPr lang="ko-KR" altLang="en-US" dirty="0">
                <a:latin typeface="ONE 모바일POP" panose="00000500000000000000" pitchFamily="2" charset="-127"/>
              </a:rPr>
              <a:t> </a:t>
            </a:r>
            <a:r>
              <a:rPr lang="ko-KR" altLang="en-US" dirty="0" err="1">
                <a:latin typeface="ONE 모바일POP" panose="00000500000000000000" pitchFamily="2" charset="-127"/>
              </a:rPr>
              <a:t>Squad</a:t>
            </a:r>
            <a:r>
              <a:rPr lang="ko-KR" altLang="en-US" dirty="0">
                <a:latin typeface="ONE 모바일POP" panose="00000500000000000000" pitchFamily="2" charset="-127"/>
              </a:rPr>
              <a:t> - </a:t>
            </a:r>
            <a:r>
              <a:rPr lang="ko-KR" altLang="en-US" dirty="0" err="1">
                <a:latin typeface="ONE 모바일POP" panose="00000500000000000000" pitchFamily="2" charset="-127"/>
              </a:rPr>
              <a:t>Flaticon</a:t>
            </a:r>
            <a:r>
              <a:rPr lang="ko-KR" altLang="en-US" dirty="0">
                <a:latin typeface="ONE 모바일POP" panose="00000500000000000000" pitchFamily="2" charset="-127"/>
              </a:rPr>
              <a:t>&lt;/</a:t>
            </a:r>
            <a:r>
              <a:rPr lang="ko-KR" altLang="en-US" dirty="0" err="1">
                <a:latin typeface="ONE 모바일POP" panose="00000500000000000000" pitchFamily="2" charset="-127"/>
              </a:rPr>
              <a:t>a</a:t>
            </a:r>
            <a:r>
              <a:rPr lang="ko-KR" altLang="en-US" dirty="0">
                <a:latin typeface="ONE 모바일POP" panose="00000500000000000000" pitchFamily="2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2729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385012" y="526765"/>
            <a:ext cx="3390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  <a:cs typeface="KoPubWorld돋움체 Bold" panose="00000800000000000000" pitchFamily="2" charset="-127"/>
              </a:rPr>
              <a:t>Content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0" y="0"/>
            <a:ext cx="6095999" cy="298580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B89CF8-38A9-46FC-B141-F4C8F03B82F8}"/>
              </a:ext>
            </a:extLst>
          </p:cNvPr>
          <p:cNvSpPr/>
          <p:nvPr/>
        </p:nvSpPr>
        <p:spPr>
          <a:xfrm>
            <a:off x="6096001" y="6559420"/>
            <a:ext cx="6095999" cy="298580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DA7B1D-DBE0-4A74-A106-61A494F3BDB5}"/>
              </a:ext>
            </a:extLst>
          </p:cNvPr>
          <p:cNvGrpSpPr/>
          <p:nvPr/>
        </p:nvGrpSpPr>
        <p:grpSpPr>
          <a:xfrm>
            <a:off x="3862439" y="1858887"/>
            <a:ext cx="3805642" cy="719091"/>
            <a:chOff x="3722432" y="1562720"/>
            <a:chExt cx="3805642" cy="71909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3B985F3-A820-4A86-9718-0336CA6D9922}"/>
                </a:ext>
              </a:extLst>
            </p:cNvPr>
            <p:cNvSpPr/>
            <p:nvPr/>
          </p:nvSpPr>
          <p:spPr>
            <a:xfrm>
              <a:off x="3722432" y="1562720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1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AB184E-DD04-413A-B12E-AFE4F4EEEB31}"/>
                </a:ext>
              </a:extLst>
            </p:cNvPr>
            <p:cNvSpPr txBox="1"/>
            <p:nvPr/>
          </p:nvSpPr>
          <p:spPr>
            <a:xfrm>
              <a:off x="5279446" y="1653023"/>
              <a:ext cx="22486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Introduction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EE0F91E-1C4E-4315-8249-29A31C45D3EC}"/>
                </a:ext>
              </a:extLst>
            </p:cNvPr>
            <p:cNvSpPr/>
            <p:nvPr/>
          </p:nvSpPr>
          <p:spPr>
            <a:xfrm>
              <a:off x="5381348" y="2132161"/>
              <a:ext cx="2004874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F026E64-9308-4A55-BC20-F35B2EFE730E}"/>
              </a:ext>
            </a:extLst>
          </p:cNvPr>
          <p:cNvGrpSpPr/>
          <p:nvPr/>
        </p:nvGrpSpPr>
        <p:grpSpPr>
          <a:xfrm>
            <a:off x="3862438" y="2744373"/>
            <a:ext cx="2862484" cy="719091"/>
            <a:chOff x="3722431" y="1535067"/>
            <a:chExt cx="2862484" cy="71909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C08DB07-F2F7-421B-844D-AD7177ADBFA5}"/>
                </a:ext>
              </a:extLst>
            </p:cNvPr>
            <p:cNvSpPr/>
            <p:nvPr/>
          </p:nvSpPr>
          <p:spPr>
            <a:xfrm>
              <a:off x="3722431" y="1535067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2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93FCB4-D039-4C97-8B80-04B55334C3FF}"/>
                </a:ext>
              </a:extLst>
            </p:cNvPr>
            <p:cNvSpPr txBox="1"/>
            <p:nvPr/>
          </p:nvSpPr>
          <p:spPr>
            <a:xfrm>
              <a:off x="5370800" y="1653023"/>
              <a:ext cx="1214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Trailer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2343AD1-3A3E-4EC3-86DE-EC2C4ED30390}"/>
                </a:ext>
              </a:extLst>
            </p:cNvPr>
            <p:cNvSpPr/>
            <p:nvPr/>
          </p:nvSpPr>
          <p:spPr>
            <a:xfrm>
              <a:off x="5381349" y="2132161"/>
              <a:ext cx="1117472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7EA988E-A072-4202-8F96-422AD1D2B61F}"/>
              </a:ext>
            </a:extLst>
          </p:cNvPr>
          <p:cNvGrpSpPr/>
          <p:nvPr/>
        </p:nvGrpSpPr>
        <p:grpSpPr>
          <a:xfrm>
            <a:off x="3862437" y="3692921"/>
            <a:ext cx="3932008" cy="719091"/>
            <a:chOff x="3722430" y="1570476"/>
            <a:chExt cx="3932008" cy="71909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67ABAF-C5E7-4C60-87B9-A076E2038DDD}"/>
                </a:ext>
              </a:extLst>
            </p:cNvPr>
            <p:cNvSpPr txBox="1"/>
            <p:nvPr/>
          </p:nvSpPr>
          <p:spPr>
            <a:xfrm>
              <a:off x="5370800" y="1653023"/>
              <a:ext cx="22836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Architecture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58789AE-5559-4F01-A7EB-75287F730826}"/>
                </a:ext>
              </a:extLst>
            </p:cNvPr>
            <p:cNvSpPr/>
            <p:nvPr/>
          </p:nvSpPr>
          <p:spPr>
            <a:xfrm>
              <a:off x="3722430" y="1570476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3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FD12F88-672F-4DE5-B567-F37FF83E06B1}"/>
                </a:ext>
              </a:extLst>
            </p:cNvPr>
            <p:cNvSpPr/>
            <p:nvPr/>
          </p:nvSpPr>
          <p:spPr>
            <a:xfrm>
              <a:off x="5381348" y="2132161"/>
              <a:ext cx="2204480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E5C951F-2119-4BA8-A2EA-BDFF0E6965ED}"/>
              </a:ext>
            </a:extLst>
          </p:cNvPr>
          <p:cNvGrpSpPr/>
          <p:nvPr/>
        </p:nvGrpSpPr>
        <p:grpSpPr>
          <a:xfrm>
            <a:off x="3862439" y="4688607"/>
            <a:ext cx="4253248" cy="719091"/>
            <a:chOff x="3722432" y="1570477"/>
            <a:chExt cx="4253248" cy="71909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5341B22-7693-4A32-B444-A840C2ECF0B5}"/>
                </a:ext>
              </a:extLst>
            </p:cNvPr>
            <p:cNvSpPr txBox="1"/>
            <p:nvPr/>
          </p:nvSpPr>
          <p:spPr>
            <a:xfrm>
              <a:off x="5370800" y="1653023"/>
              <a:ext cx="26048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Work Division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124511F-2D71-4A15-B7DC-C474D2B5C764}"/>
                </a:ext>
              </a:extLst>
            </p:cNvPr>
            <p:cNvSpPr/>
            <p:nvPr/>
          </p:nvSpPr>
          <p:spPr>
            <a:xfrm>
              <a:off x="3722432" y="1570477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4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154CA61-41A0-4BC4-AE4C-74AE7D78B03D}"/>
                </a:ext>
              </a:extLst>
            </p:cNvPr>
            <p:cNvSpPr/>
            <p:nvPr/>
          </p:nvSpPr>
          <p:spPr>
            <a:xfrm>
              <a:off x="5381348" y="2132161"/>
              <a:ext cx="2513692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69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CA242B-F183-4D73-BF13-02582B8CFBF7}"/>
              </a:ext>
            </a:extLst>
          </p:cNvPr>
          <p:cNvSpPr txBox="1"/>
          <p:nvPr/>
        </p:nvSpPr>
        <p:spPr>
          <a:xfrm>
            <a:off x="4755112" y="594070"/>
            <a:ext cx="3025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What is ‘GotCha!’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410385B8-D662-4EA3-9336-4789C3E32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174" y="1763144"/>
            <a:ext cx="3391126" cy="3391126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94AAB0D9-BDAA-4207-852B-841C87A6C31F}"/>
              </a:ext>
            </a:extLst>
          </p:cNvPr>
          <p:cNvGrpSpPr/>
          <p:nvPr/>
        </p:nvGrpSpPr>
        <p:grpSpPr>
          <a:xfrm rot="20637394">
            <a:off x="4286520" y="2461019"/>
            <a:ext cx="1380294" cy="2038077"/>
            <a:chOff x="3165223" y="2863767"/>
            <a:chExt cx="538753" cy="795497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3B84561-B540-4B1A-AEAC-C58A5D8463B7}"/>
                </a:ext>
              </a:extLst>
            </p:cNvPr>
            <p:cNvSpPr/>
            <p:nvPr/>
          </p:nvSpPr>
          <p:spPr>
            <a:xfrm>
              <a:off x="3276570" y="2959358"/>
              <a:ext cx="63636" cy="87449"/>
            </a:xfrm>
            <a:custGeom>
              <a:avLst/>
              <a:gdLst>
                <a:gd name="connsiteX0" fmla="*/ 31823 w 63636"/>
                <a:gd name="connsiteY0" fmla="*/ 87449 h 87449"/>
                <a:gd name="connsiteX1" fmla="*/ 63637 w 63636"/>
                <a:gd name="connsiteY1" fmla="*/ 71533 h 87449"/>
                <a:gd name="connsiteX2" fmla="*/ 63637 w 63636"/>
                <a:gd name="connsiteY2" fmla="*/ 47720 h 87449"/>
                <a:gd name="connsiteX3" fmla="*/ 47730 w 63636"/>
                <a:gd name="connsiteY3" fmla="*/ 31814 h 87449"/>
                <a:gd name="connsiteX4" fmla="*/ 63637 w 63636"/>
                <a:gd name="connsiteY4" fmla="*/ 15907 h 87449"/>
                <a:gd name="connsiteX5" fmla="*/ 63637 w 63636"/>
                <a:gd name="connsiteY5" fmla="*/ 0 h 87449"/>
                <a:gd name="connsiteX6" fmla="*/ 31823 w 63636"/>
                <a:gd name="connsiteY6" fmla="*/ 0 h 87449"/>
                <a:gd name="connsiteX7" fmla="*/ 0 w 63636"/>
                <a:gd name="connsiteY7" fmla="*/ 31814 h 87449"/>
                <a:gd name="connsiteX8" fmla="*/ 0 w 63636"/>
                <a:gd name="connsiteY8" fmla="*/ 71580 h 87449"/>
                <a:gd name="connsiteX9" fmla="*/ 31823 w 63636"/>
                <a:gd name="connsiteY9" fmla="*/ 87449 h 8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36" h="87449">
                  <a:moveTo>
                    <a:pt x="31823" y="87449"/>
                  </a:moveTo>
                  <a:cubicBezTo>
                    <a:pt x="49320" y="87449"/>
                    <a:pt x="63637" y="80286"/>
                    <a:pt x="63637" y="71533"/>
                  </a:cubicBezTo>
                  <a:lnTo>
                    <a:pt x="63637" y="47720"/>
                  </a:lnTo>
                  <a:cubicBezTo>
                    <a:pt x="54852" y="47720"/>
                    <a:pt x="47730" y="40598"/>
                    <a:pt x="47730" y="31814"/>
                  </a:cubicBezTo>
                  <a:cubicBezTo>
                    <a:pt x="47730" y="23029"/>
                    <a:pt x="54852" y="15907"/>
                    <a:pt x="63637" y="15907"/>
                  </a:cubicBezTo>
                  <a:lnTo>
                    <a:pt x="63637" y="0"/>
                  </a:lnTo>
                  <a:lnTo>
                    <a:pt x="31823" y="0"/>
                  </a:lnTo>
                  <a:cubicBezTo>
                    <a:pt x="14273" y="52"/>
                    <a:pt x="57" y="14264"/>
                    <a:pt x="0" y="31814"/>
                  </a:cubicBezTo>
                  <a:lnTo>
                    <a:pt x="0" y="71580"/>
                  </a:lnTo>
                  <a:cubicBezTo>
                    <a:pt x="0" y="80286"/>
                    <a:pt x="14326" y="87449"/>
                    <a:pt x="31823" y="87449"/>
                  </a:cubicBezTo>
                  <a:close/>
                </a:path>
              </a:pathLst>
            </a:custGeom>
            <a:solidFill>
              <a:srgbClr val="3A9A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388477A-10ED-4225-8449-C4FA737F14C2}"/>
                </a:ext>
              </a:extLst>
            </p:cNvPr>
            <p:cNvSpPr/>
            <p:nvPr/>
          </p:nvSpPr>
          <p:spPr>
            <a:xfrm>
              <a:off x="3165223" y="3065095"/>
              <a:ext cx="286340" cy="172602"/>
            </a:xfrm>
            <a:custGeom>
              <a:avLst/>
              <a:gdLst>
                <a:gd name="connsiteX0" fmla="*/ 256908 w 286340"/>
                <a:gd name="connsiteY0" fmla="*/ 70790 h 172602"/>
                <a:gd name="connsiteX1" fmla="*/ 188509 w 286340"/>
                <a:gd name="connsiteY1" fmla="*/ 0 h 172602"/>
                <a:gd name="connsiteX2" fmla="*/ 143170 w 286340"/>
                <a:gd name="connsiteY2" fmla="*/ 13526 h 172602"/>
                <a:gd name="connsiteX3" fmla="*/ 97831 w 286340"/>
                <a:gd name="connsiteY3" fmla="*/ 0 h 172602"/>
                <a:gd name="connsiteX4" fmla="*/ 29423 w 286340"/>
                <a:gd name="connsiteY4" fmla="*/ 70790 h 172602"/>
                <a:gd name="connsiteX5" fmla="*/ 0 w 286340"/>
                <a:gd name="connsiteY5" fmla="*/ 108976 h 172602"/>
                <a:gd name="connsiteX6" fmla="*/ 143170 w 286340"/>
                <a:gd name="connsiteY6" fmla="*/ 172603 h 172602"/>
                <a:gd name="connsiteX7" fmla="*/ 286341 w 286340"/>
                <a:gd name="connsiteY7" fmla="*/ 108976 h 172602"/>
                <a:gd name="connsiteX8" fmla="*/ 256908 w 286340"/>
                <a:gd name="connsiteY8" fmla="*/ 70790 h 17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340" h="172602">
                  <a:moveTo>
                    <a:pt x="256908" y="70790"/>
                  </a:moveTo>
                  <a:cubicBezTo>
                    <a:pt x="246257" y="37901"/>
                    <a:pt x="221012" y="11775"/>
                    <a:pt x="188509" y="0"/>
                  </a:cubicBezTo>
                  <a:cubicBezTo>
                    <a:pt x="175311" y="9406"/>
                    <a:pt x="159365" y="14164"/>
                    <a:pt x="143170" y="13526"/>
                  </a:cubicBezTo>
                  <a:cubicBezTo>
                    <a:pt x="126976" y="14166"/>
                    <a:pt x="111028" y="9408"/>
                    <a:pt x="97831" y="0"/>
                  </a:cubicBezTo>
                  <a:cubicBezTo>
                    <a:pt x="65173" y="11539"/>
                    <a:pt x="39837" y="37756"/>
                    <a:pt x="29423" y="70790"/>
                  </a:cubicBezTo>
                  <a:cubicBezTo>
                    <a:pt x="11135" y="81134"/>
                    <a:pt x="0" y="94659"/>
                    <a:pt x="0" y="108976"/>
                  </a:cubicBezTo>
                  <a:cubicBezTo>
                    <a:pt x="0" y="143970"/>
                    <a:pt x="64427" y="172603"/>
                    <a:pt x="143170" y="172603"/>
                  </a:cubicBezTo>
                  <a:cubicBezTo>
                    <a:pt x="221913" y="172603"/>
                    <a:pt x="286341" y="143970"/>
                    <a:pt x="286341" y="108976"/>
                  </a:cubicBezTo>
                  <a:cubicBezTo>
                    <a:pt x="286341" y="94659"/>
                    <a:pt x="275206" y="81134"/>
                    <a:pt x="256908" y="70790"/>
                  </a:cubicBezTo>
                  <a:close/>
                </a:path>
              </a:pathLst>
            </a:custGeom>
            <a:solidFill>
              <a:srgbClr val="3A9A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2BB6308-3DF0-40A0-89D9-16AADEDA01DA}"/>
                </a:ext>
              </a:extLst>
            </p:cNvPr>
            <p:cNvSpPr/>
            <p:nvPr/>
          </p:nvSpPr>
          <p:spPr>
            <a:xfrm>
              <a:off x="3165223" y="3231335"/>
              <a:ext cx="286340" cy="427929"/>
            </a:xfrm>
            <a:custGeom>
              <a:avLst/>
              <a:gdLst>
                <a:gd name="connsiteX0" fmla="*/ 143170 w 286340"/>
                <a:gd name="connsiteY0" fmla="*/ 38186 h 427929"/>
                <a:gd name="connsiteX1" fmla="*/ 29423 w 286340"/>
                <a:gd name="connsiteY1" fmla="*/ 16707 h 427929"/>
                <a:gd name="connsiteX2" fmla="*/ 0 w 286340"/>
                <a:gd name="connsiteY2" fmla="*/ 0 h 427929"/>
                <a:gd name="connsiteX3" fmla="*/ 0 w 286340"/>
                <a:gd name="connsiteY3" fmla="*/ 364293 h 427929"/>
                <a:gd name="connsiteX4" fmla="*/ 143170 w 286340"/>
                <a:gd name="connsiteY4" fmla="*/ 427930 h 427929"/>
                <a:gd name="connsiteX5" fmla="*/ 286341 w 286340"/>
                <a:gd name="connsiteY5" fmla="*/ 364293 h 427929"/>
                <a:gd name="connsiteX6" fmla="*/ 286341 w 286340"/>
                <a:gd name="connsiteY6" fmla="*/ 0 h 427929"/>
                <a:gd name="connsiteX7" fmla="*/ 256908 w 286340"/>
                <a:gd name="connsiteY7" fmla="*/ 16707 h 427929"/>
                <a:gd name="connsiteX8" fmla="*/ 143170 w 286340"/>
                <a:gd name="connsiteY8" fmla="*/ 38186 h 42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340" h="427929">
                  <a:moveTo>
                    <a:pt x="143170" y="38186"/>
                  </a:moveTo>
                  <a:cubicBezTo>
                    <a:pt x="104204" y="38665"/>
                    <a:pt x="65532" y="31363"/>
                    <a:pt x="29423" y="16707"/>
                  </a:cubicBezTo>
                  <a:cubicBezTo>
                    <a:pt x="19147" y="12006"/>
                    <a:pt x="9302" y="6416"/>
                    <a:pt x="0" y="0"/>
                  </a:cubicBezTo>
                  <a:lnTo>
                    <a:pt x="0" y="364293"/>
                  </a:lnTo>
                  <a:cubicBezTo>
                    <a:pt x="0" y="399298"/>
                    <a:pt x="64408" y="427930"/>
                    <a:pt x="143170" y="427930"/>
                  </a:cubicBezTo>
                  <a:cubicBezTo>
                    <a:pt x="221933" y="427930"/>
                    <a:pt x="286341" y="399298"/>
                    <a:pt x="286341" y="364293"/>
                  </a:cubicBezTo>
                  <a:lnTo>
                    <a:pt x="286341" y="0"/>
                  </a:lnTo>
                  <a:cubicBezTo>
                    <a:pt x="277037" y="6418"/>
                    <a:pt x="267189" y="12008"/>
                    <a:pt x="256908" y="16707"/>
                  </a:cubicBezTo>
                  <a:cubicBezTo>
                    <a:pt x="220803" y="31364"/>
                    <a:pt x="182134" y="38666"/>
                    <a:pt x="143170" y="38186"/>
                  </a:cubicBezTo>
                  <a:close/>
                </a:path>
              </a:pathLst>
            </a:custGeom>
            <a:solidFill>
              <a:srgbClr val="3A9A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D7494CE-AD3A-4F60-B6B5-549948BEE25E}"/>
                </a:ext>
              </a:extLst>
            </p:cNvPr>
            <p:cNvSpPr/>
            <p:nvPr/>
          </p:nvSpPr>
          <p:spPr>
            <a:xfrm>
              <a:off x="3450354" y="2980961"/>
              <a:ext cx="184375" cy="28575"/>
            </a:xfrm>
            <a:custGeom>
              <a:avLst/>
              <a:gdLst>
                <a:gd name="connsiteX0" fmla="*/ 184375 w 184375"/>
                <a:gd name="connsiteY0" fmla="*/ 14288 h 28575"/>
                <a:gd name="connsiteX1" fmla="*/ 170088 w 184375"/>
                <a:gd name="connsiteY1" fmla="*/ 0 h 28575"/>
                <a:gd name="connsiteX2" fmla="*/ 14288 w 184375"/>
                <a:gd name="connsiteY2" fmla="*/ 0 h 28575"/>
                <a:gd name="connsiteX3" fmla="*/ 0 w 184375"/>
                <a:gd name="connsiteY3" fmla="*/ 14288 h 28575"/>
                <a:gd name="connsiteX4" fmla="*/ 14288 w 184375"/>
                <a:gd name="connsiteY4" fmla="*/ 28575 h 28575"/>
                <a:gd name="connsiteX5" fmla="*/ 170088 w 184375"/>
                <a:gd name="connsiteY5" fmla="*/ 28575 h 28575"/>
                <a:gd name="connsiteX6" fmla="*/ 184375 w 184375"/>
                <a:gd name="connsiteY6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75" h="28575">
                  <a:moveTo>
                    <a:pt x="184375" y="14288"/>
                  </a:moveTo>
                  <a:cubicBezTo>
                    <a:pt x="184375" y="6397"/>
                    <a:pt x="177978" y="0"/>
                    <a:pt x="170088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lnTo>
                    <a:pt x="170088" y="28575"/>
                  </a:lnTo>
                  <a:cubicBezTo>
                    <a:pt x="177978" y="28575"/>
                    <a:pt x="184375" y="22178"/>
                    <a:pt x="184375" y="14288"/>
                  </a:cubicBezTo>
                  <a:close/>
                </a:path>
              </a:pathLst>
            </a:custGeom>
            <a:solidFill>
              <a:srgbClr val="3A9A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B9D052F-6E9F-43A9-AE4F-3686F47DF690}"/>
                </a:ext>
              </a:extLst>
            </p:cNvPr>
            <p:cNvSpPr/>
            <p:nvPr/>
          </p:nvSpPr>
          <p:spPr>
            <a:xfrm>
              <a:off x="3666743" y="2980961"/>
              <a:ext cx="37233" cy="28575"/>
            </a:xfrm>
            <a:custGeom>
              <a:avLst/>
              <a:gdLst>
                <a:gd name="connsiteX0" fmla="*/ 14288 w 37233"/>
                <a:gd name="connsiteY0" fmla="*/ 28575 h 28575"/>
                <a:gd name="connsiteX1" fmla="*/ 22946 w 37233"/>
                <a:gd name="connsiteY1" fmla="*/ 28575 h 28575"/>
                <a:gd name="connsiteX2" fmla="*/ 37233 w 37233"/>
                <a:gd name="connsiteY2" fmla="*/ 14288 h 28575"/>
                <a:gd name="connsiteX3" fmla="*/ 22946 w 37233"/>
                <a:gd name="connsiteY3" fmla="*/ 0 h 28575"/>
                <a:gd name="connsiteX4" fmla="*/ 14288 w 37233"/>
                <a:gd name="connsiteY4" fmla="*/ 0 h 28575"/>
                <a:gd name="connsiteX5" fmla="*/ 0 w 37233"/>
                <a:gd name="connsiteY5" fmla="*/ 14288 h 28575"/>
                <a:gd name="connsiteX6" fmla="*/ 14288 w 37233"/>
                <a:gd name="connsiteY6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33" h="28575">
                  <a:moveTo>
                    <a:pt x="14288" y="28575"/>
                  </a:moveTo>
                  <a:lnTo>
                    <a:pt x="22946" y="28575"/>
                  </a:lnTo>
                  <a:cubicBezTo>
                    <a:pt x="30836" y="28575"/>
                    <a:pt x="37233" y="22178"/>
                    <a:pt x="37233" y="14288"/>
                  </a:cubicBezTo>
                  <a:cubicBezTo>
                    <a:pt x="37233" y="6397"/>
                    <a:pt x="30836" y="0"/>
                    <a:pt x="22946" y="0"/>
                  </a:cubicBezTo>
                  <a:lnTo>
                    <a:pt x="14288" y="0"/>
                  </a:lnTo>
                  <a:cubicBezTo>
                    <a:pt x="6397" y="0"/>
                    <a:pt x="0" y="6397"/>
                    <a:pt x="0" y="14288"/>
                  </a:cubicBezTo>
                  <a:cubicBezTo>
                    <a:pt x="0" y="22178"/>
                    <a:pt x="6397" y="28575"/>
                    <a:pt x="14288" y="28575"/>
                  </a:cubicBezTo>
                  <a:close/>
                </a:path>
              </a:pathLst>
            </a:custGeom>
            <a:solidFill>
              <a:srgbClr val="3A9A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49464CE-26EA-4D7A-958D-7860F812DB9B}"/>
                </a:ext>
              </a:extLst>
            </p:cNvPr>
            <p:cNvSpPr/>
            <p:nvPr/>
          </p:nvSpPr>
          <p:spPr>
            <a:xfrm>
              <a:off x="3392146" y="3006878"/>
              <a:ext cx="170750" cy="92400"/>
            </a:xfrm>
            <a:custGeom>
              <a:avLst/>
              <a:gdLst>
                <a:gd name="connsiteX0" fmla="*/ 169498 w 170750"/>
                <a:gd name="connsiteY0" fmla="*/ 83963 h 92400"/>
                <a:gd name="connsiteX1" fmla="*/ 162302 w 170750"/>
                <a:gd name="connsiteY1" fmla="*/ 65082 h 92400"/>
                <a:gd name="connsiteX2" fmla="*/ 162287 w 170750"/>
                <a:gd name="connsiteY2" fmla="*/ 65075 h 92400"/>
                <a:gd name="connsiteX3" fmla="*/ 20146 w 170750"/>
                <a:gd name="connsiteY3" fmla="*/ 1257 h 92400"/>
                <a:gd name="connsiteX4" fmla="*/ 1257 w 170750"/>
                <a:gd name="connsiteY4" fmla="*/ 8439 h 92400"/>
                <a:gd name="connsiteX5" fmla="*/ 8439 w 170750"/>
                <a:gd name="connsiteY5" fmla="*/ 27327 h 92400"/>
                <a:gd name="connsiteX6" fmla="*/ 150581 w 170750"/>
                <a:gd name="connsiteY6" fmla="*/ 91145 h 92400"/>
                <a:gd name="connsiteX7" fmla="*/ 169466 w 170750"/>
                <a:gd name="connsiteY7" fmla="*/ 83960 h 92400"/>
                <a:gd name="connsiteX8" fmla="*/ 169469 w 170750"/>
                <a:gd name="connsiteY8" fmla="*/ 83953 h 9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750" h="92400">
                  <a:moveTo>
                    <a:pt x="169498" y="83963"/>
                  </a:moveTo>
                  <a:cubicBezTo>
                    <a:pt x="172725" y="76762"/>
                    <a:pt x="169503" y="68309"/>
                    <a:pt x="162302" y="65082"/>
                  </a:cubicBezTo>
                  <a:cubicBezTo>
                    <a:pt x="162298" y="65080"/>
                    <a:pt x="162292" y="65077"/>
                    <a:pt x="162287" y="65075"/>
                  </a:cubicBezTo>
                  <a:lnTo>
                    <a:pt x="20146" y="1257"/>
                  </a:lnTo>
                  <a:cubicBezTo>
                    <a:pt x="12947" y="-1975"/>
                    <a:pt x="4490" y="1240"/>
                    <a:pt x="1257" y="8439"/>
                  </a:cubicBezTo>
                  <a:cubicBezTo>
                    <a:pt x="-1975" y="15638"/>
                    <a:pt x="1240" y="24095"/>
                    <a:pt x="8439" y="27327"/>
                  </a:cubicBezTo>
                  <a:lnTo>
                    <a:pt x="150581" y="91145"/>
                  </a:lnTo>
                  <a:cubicBezTo>
                    <a:pt x="157780" y="94376"/>
                    <a:pt x="166235" y="91159"/>
                    <a:pt x="169466" y="83960"/>
                  </a:cubicBezTo>
                  <a:cubicBezTo>
                    <a:pt x="169467" y="83958"/>
                    <a:pt x="169468" y="83955"/>
                    <a:pt x="169469" y="83953"/>
                  </a:cubicBezTo>
                  <a:close/>
                </a:path>
              </a:pathLst>
            </a:custGeom>
            <a:solidFill>
              <a:srgbClr val="3A9A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DCC33B09-6C74-48ED-B82F-4A5D55D9F507}"/>
                </a:ext>
              </a:extLst>
            </p:cNvPr>
            <p:cNvSpPr/>
            <p:nvPr/>
          </p:nvSpPr>
          <p:spPr>
            <a:xfrm>
              <a:off x="3589723" y="3095566"/>
              <a:ext cx="36357" cy="32070"/>
            </a:xfrm>
            <a:custGeom>
              <a:avLst/>
              <a:gdLst>
                <a:gd name="connsiteX0" fmla="*/ 20013 w 36357"/>
                <a:gd name="connsiteY0" fmla="*/ 1200 h 32070"/>
                <a:gd name="connsiteX1" fmla="*/ 1199 w 36357"/>
                <a:gd name="connsiteY1" fmla="*/ 8569 h 32070"/>
                <a:gd name="connsiteX2" fmla="*/ 8316 w 36357"/>
                <a:gd name="connsiteY2" fmla="*/ 27270 h 32070"/>
                <a:gd name="connsiteX3" fmla="*/ 16212 w 36357"/>
                <a:gd name="connsiteY3" fmla="*/ 30813 h 32070"/>
                <a:gd name="connsiteX4" fmla="*/ 35100 w 36357"/>
                <a:gd name="connsiteY4" fmla="*/ 23631 h 32070"/>
                <a:gd name="connsiteX5" fmla="*/ 27919 w 36357"/>
                <a:gd name="connsiteY5" fmla="*/ 4743 h 3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57" h="32070">
                  <a:moveTo>
                    <a:pt x="20013" y="1200"/>
                  </a:moveTo>
                  <a:cubicBezTo>
                    <a:pt x="12782" y="-1961"/>
                    <a:pt x="4359" y="1339"/>
                    <a:pt x="1199" y="8569"/>
                  </a:cubicBezTo>
                  <a:cubicBezTo>
                    <a:pt x="-1918" y="15700"/>
                    <a:pt x="1247" y="24015"/>
                    <a:pt x="8316" y="27270"/>
                  </a:cubicBezTo>
                  <a:lnTo>
                    <a:pt x="16212" y="30813"/>
                  </a:lnTo>
                  <a:cubicBezTo>
                    <a:pt x="23411" y="34046"/>
                    <a:pt x="31868" y="30830"/>
                    <a:pt x="35100" y="23631"/>
                  </a:cubicBezTo>
                  <a:cubicBezTo>
                    <a:pt x="38333" y="16432"/>
                    <a:pt x="35117" y="7976"/>
                    <a:pt x="27919" y="4743"/>
                  </a:cubicBezTo>
                  <a:close/>
                </a:path>
              </a:pathLst>
            </a:custGeom>
            <a:solidFill>
              <a:srgbClr val="3A9A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294BF86-2F56-43C3-96FB-F40E6FD6557D}"/>
                </a:ext>
              </a:extLst>
            </p:cNvPr>
            <p:cNvSpPr/>
            <p:nvPr/>
          </p:nvSpPr>
          <p:spPr>
            <a:xfrm>
              <a:off x="3390906" y="2917885"/>
              <a:ext cx="116289" cy="65685"/>
            </a:xfrm>
            <a:custGeom>
              <a:avLst/>
              <a:gdLst>
                <a:gd name="connsiteX0" fmla="*/ 14318 w 116289"/>
                <a:gd name="connsiteY0" fmla="*/ 65686 h 65685"/>
                <a:gd name="connsiteX1" fmla="*/ 19881 w 116289"/>
                <a:gd name="connsiteY1" fmla="*/ 64552 h 65685"/>
                <a:gd name="connsiteX2" fmla="*/ 107568 w 116289"/>
                <a:gd name="connsiteY2" fmla="*/ 27452 h 65685"/>
                <a:gd name="connsiteX3" fmla="*/ 115155 w 116289"/>
                <a:gd name="connsiteY3" fmla="*/ 8722 h 65685"/>
                <a:gd name="connsiteX4" fmla="*/ 96424 w 116289"/>
                <a:gd name="connsiteY4" fmla="*/ 1135 h 65685"/>
                <a:gd name="connsiteX5" fmla="*/ 8736 w 116289"/>
                <a:gd name="connsiteY5" fmla="*/ 38235 h 65685"/>
                <a:gd name="connsiteX6" fmla="*/ 1128 w 116289"/>
                <a:gd name="connsiteY6" fmla="*/ 56953 h 65685"/>
                <a:gd name="connsiteX7" fmla="*/ 14318 w 116289"/>
                <a:gd name="connsiteY7" fmla="*/ 65686 h 6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289" h="65685">
                  <a:moveTo>
                    <a:pt x="14318" y="65686"/>
                  </a:moveTo>
                  <a:cubicBezTo>
                    <a:pt x="16230" y="65684"/>
                    <a:pt x="18121" y="65298"/>
                    <a:pt x="19881" y="64552"/>
                  </a:cubicBezTo>
                  <a:lnTo>
                    <a:pt x="107568" y="27452"/>
                  </a:lnTo>
                  <a:cubicBezTo>
                    <a:pt x="114835" y="24375"/>
                    <a:pt x="118232" y="15989"/>
                    <a:pt x="115155" y="8722"/>
                  </a:cubicBezTo>
                  <a:cubicBezTo>
                    <a:pt x="112077" y="1454"/>
                    <a:pt x="103691" y="-1943"/>
                    <a:pt x="96424" y="1135"/>
                  </a:cubicBezTo>
                  <a:lnTo>
                    <a:pt x="8736" y="38235"/>
                  </a:lnTo>
                  <a:cubicBezTo>
                    <a:pt x="1466" y="41303"/>
                    <a:pt x="-1940" y="49683"/>
                    <a:pt x="1128" y="56953"/>
                  </a:cubicBezTo>
                  <a:cubicBezTo>
                    <a:pt x="3364" y="62255"/>
                    <a:pt x="8564" y="65696"/>
                    <a:pt x="14318" y="65686"/>
                  </a:cubicBezTo>
                  <a:close/>
                </a:path>
              </a:pathLst>
            </a:custGeom>
            <a:solidFill>
              <a:srgbClr val="3A9A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05F2EA1-F791-44BB-9313-0F96A453FD4C}"/>
                </a:ext>
              </a:extLst>
            </p:cNvPr>
            <p:cNvSpPr/>
            <p:nvPr/>
          </p:nvSpPr>
          <p:spPr>
            <a:xfrm>
              <a:off x="3534400" y="2890900"/>
              <a:ext cx="36574" cy="31967"/>
            </a:xfrm>
            <a:custGeom>
              <a:avLst/>
              <a:gdLst>
                <a:gd name="connsiteX0" fmla="*/ 14318 w 36574"/>
                <a:gd name="connsiteY0" fmla="*/ 31967 h 31967"/>
                <a:gd name="connsiteX1" fmla="*/ 19881 w 36574"/>
                <a:gd name="connsiteY1" fmla="*/ 30824 h 31967"/>
                <a:gd name="connsiteX2" fmla="*/ 27853 w 36574"/>
                <a:gd name="connsiteY2" fmla="*/ 27452 h 31967"/>
                <a:gd name="connsiteX3" fmla="*/ 35440 w 36574"/>
                <a:gd name="connsiteY3" fmla="*/ 8722 h 31967"/>
                <a:gd name="connsiteX4" fmla="*/ 16709 w 36574"/>
                <a:gd name="connsiteY4" fmla="*/ 1135 h 31967"/>
                <a:gd name="connsiteX5" fmla="*/ 8736 w 36574"/>
                <a:gd name="connsiteY5" fmla="*/ 4516 h 31967"/>
                <a:gd name="connsiteX6" fmla="*/ 1128 w 36574"/>
                <a:gd name="connsiteY6" fmla="*/ 23235 h 31967"/>
                <a:gd name="connsiteX7" fmla="*/ 14318 w 36574"/>
                <a:gd name="connsiteY7" fmla="*/ 31967 h 3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4" h="31967">
                  <a:moveTo>
                    <a:pt x="14318" y="31967"/>
                  </a:moveTo>
                  <a:cubicBezTo>
                    <a:pt x="16231" y="31965"/>
                    <a:pt x="18122" y="31577"/>
                    <a:pt x="19881" y="30824"/>
                  </a:cubicBezTo>
                  <a:lnTo>
                    <a:pt x="27853" y="27452"/>
                  </a:lnTo>
                  <a:cubicBezTo>
                    <a:pt x="35121" y="24375"/>
                    <a:pt x="38517" y="15989"/>
                    <a:pt x="35440" y="8722"/>
                  </a:cubicBezTo>
                  <a:cubicBezTo>
                    <a:pt x="32362" y="1454"/>
                    <a:pt x="23976" y="-1943"/>
                    <a:pt x="16709" y="1135"/>
                  </a:cubicBezTo>
                  <a:lnTo>
                    <a:pt x="8736" y="4516"/>
                  </a:lnTo>
                  <a:cubicBezTo>
                    <a:pt x="1466" y="7584"/>
                    <a:pt x="-1940" y="15964"/>
                    <a:pt x="1128" y="23235"/>
                  </a:cubicBezTo>
                  <a:cubicBezTo>
                    <a:pt x="3364" y="28536"/>
                    <a:pt x="8564" y="31978"/>
                    <a:pt x="14318" y="31967"/>
                  </a:cubicBezTo>
                  <a:close/>
                </a:path>
              </a:pathLst>
            </a:custGeom>
            <a:solidFill>
              <a:srgbClr val="3A9A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0B884D74-4771-4AE6-979A-A70E73524542}"/>
                </a:ext>
              </a:extLst>
            </p:cNvPr>
            <p:cNvSpPr/>
            <p:nvPr/>
          </p:nvSpPr>
          <p:spPr>
            <a:xfrm>
              <a:off x="3598250" y="2863767"/>
              <a:ext cx="36901" cy="32107"/>
            </a:xfrm>
            <a:custGeom>
              <a:avLst/>
              <a:gdLst>
                <a:gd name="connsiteX0" fmla="*/ 14286 w 36901"/>
                <a:gd name="connsiteY0" fmla="*/ 32107 h 32107"/>
                <a:gd name="connsiteX1" fmla="*/ 19840 w 36901"/>
                <a:gd name="connsiteY1" fmla="*/ 30974 h 32107"/>
                <a:gd name="connsiteX2" fmla="*/ 27802 w 36901"/>
                <a:gd name="connsiteY2" fmla="*/ 27602 h 32107"/>
                <a:gd name="connsiteX3" fmla="*/ 35921 w 36901"/>
                <a:gd name="connsiteY3" fmla="*/ 9099 h 32107"/>
                <a:gd name="connsiteX4" fmla="*/ 17418 w 36901"/>
                <a:gd name="connsiteY4" fmla="*/ 981 h 32107"/>
                <a:gd name="connsiteX5" fmla="*/ 16677 w 36901"/>
                <a:gd name="connsiteY5" fmla="*/ 1294 h 32107"/>
                <a:gd name="connsiteX6" fmla="*/ 8714 w 36901"/>
                <a:gd name="connsiteY6" fmla="*/ 4666 h 32107"/>
                <a:gd name="connsiteX7" fmla="*/ 1137 w 36901"/>
                <a:gd name="connsiteY7" fmla="*/ 23397 h 32107"/>
                <a:gd name="connsiteX8" fmla="*/ 14286 w 36901"/>
                <a:gd name="connsiteY8" fmla="*/ 32107 h 3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01" h="32107">
                  <a:moveTo>
                    <a:pt x="14286" y="32107"/>
                  </a:moveTo>
                  <a:cubicBezTo>
                    <a:pt x="16195" y="32107"/>
                    <a:pt x="18083" y="31721"/>
                    <a:pt x="19840" y="30974"/>
                  </a:cubicBezTo>
                  <a:lnTo>
                    <a:pt x="27802" y="27602"/>
                  </a:lnTo>
                  <a:cubicBezTo>
                    <a:pt x="35154" y="24734"/>
                    <a:pt x="38789" y="16450"/>
                    <a:pt x="35921" y="9099"/>
                  </a:cubicBezTo>
                  <a:cubicBezTo>
                    <a:pt x="33054" y="1748"/>
                    <a:pt x="24770" y="-1887"/>
                    <a:pt x="17418" y="981"/>
                  </a:cubicBezTo>
                  <a:cubicBezTo>
                    <a:pt x="17169" y="1078"/>
                    <a:pt x="16921" y="1183"/>
                    <a:pt x="16677" y="1294"/>
                  </a:cubicBezTo>
                  <a:lnTo>
                    <a:pt x="8714" y="4666"/>
                  </a:lnTo>
                  <a:cubicBezTo>
                    <a:pt x="1450" y="7746"/>
                    <a:pt x="-1943" y="16132"/>
                    <a:pt x="1137" y="23397"/>
                  </a:cubicBezTo>
                  <a:cubicBezTo>
                    <a:pt x="3376" y="28676"/>
                    <a:pt x="8552" y="32105"/>
                    <a:pt x="14286" y="32107"/>
                  </a:cubicBezTo>
                  <a:close/>
                </a:path>
              </a:pathLst>
            </a:custGeom>
            <a:solidFill>
              <a:srgbClr val="3A9A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43" name="그래픽 42" descr="단색으로 채워진 하트가 있는 웃는 얼굴 단색으로 채워진">
            <a:extLst>
              <a:ext uri="{FF2B5EF4-FFF2-40B4-BE49-F238E27FC236}">
                <a16:creationId xmlns:a16="http://schemas.microsoft.com/office/drawing/2014/main" id="{D08B17AA-977E-491D-9149-798321880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73005">
            <a:off x="984627" y="2613142"/>
            <a:ext cx="745407" cy="745407"/>
          </a:xfrm>
          <a:prstGeom prst="rect">
            <a:avLst/>
          </a:prstGeom>
        </p:spPr>
      </p:pic>
      <p:pic>
        <p:nvPicPr>
          <p:cNvPr id="45" name="그래픽 44" descr="모기 단색으로 채워진">
            <a:extLst>
              <a:ext uri="{FF2B5EF4-FFF2-40B4-BE49-F238E27FC236}">
                <a16:creationId xmlns:a16="http://schemas.microsoft.com/office/drawing/2014/main" id="{760D295E-9439-4EF4-A98E-D20E06693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2286" y="1827688"/>
            <a:ext cx="3273594" cy="3267575"/>
          </a:xfrm>
          <a:prstGeom prst="rect">
            <a:avLst/>
          </a:prstGeom>
        </p:spPr>
      </p:pic>
      <p:pic>
        <p:nvPicPr>
          <p:cNvPr id="50" name="그래픽 49" descr="두개골 단색으로 채워진">
            <a:extLst>
              <a:ext uri="{FF2B5EF4-FFF2-40B4-BE49-F238E27FC236}">
                <a16:creationId xmlns:a16="http://schemas.microsoft.com/office/drawing/2014/main" id="{2C5B00E9-CA5C-43C1-87EA-5FB6992FEE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44278">
            <a:off x="10130672" y="2287594"/>
            <a:ext cx="835212" cy="833676"/>
          </a:xfrm>
          <a:prstGeom prst="rect">
            <a:avLst/>
          </a:prstGeom>
        </p:spPr>
      </p:pic>
      <p:pic>
        <p:nvPicPr>
          <p:cNvPr id="51" name="그래픽 50" descr="두개골 단색으로 채워진">
            <a:extLst>
              <a:ext uri="{FF2B5EF4-FFF2-40B4-BE49-F238E27FC236}">
                <a16:creationId xmlns:a16="http://schemas.microsoft.com/office/drawing/2014/main" id="{1C308A01-7137-47CB-8131-7A8BF82D85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480336">
            <a:off x="7891721" y="2669969"/>
            <a:ext cx="835212" cy="833676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AB22F862-3928-4678-8488-B51DA313C765}"/>
              </a:ext>
            </a:extLst>
          </p:cNvPr>
          <p:cNvGrpSpPr/>
          <p:nvPr/>
        </p:nvGrpSpPr>
        <p:grpSpPr>
          <a:xfrm>
            <a:off x="1413270" y="5557224"/>
            <a:ext cx="9365460" cy="751622"/>
            <a:chOff x="3146391" y="5904774"/>
            <a:chExt cx="5908102" cy="38828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DCC51B8-1B0C-424C-8485-DE5C583CA640}"/>
                </a:ext>
              </a:extLst>
            </p:cNvPr>
            <p:cNvSpPr/>
            <p:nvPr/>
          </p:nvSpPr>
          <p:spPr>
            <a:xfrm>
              <a:off x="3146391" y="5904774"/>
              <a:ext cx="5908102" cy="305871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CCE1984-DFE9-425F-99FF-737BFD083496}"/>
                </a:ext>
              </a:extLst>
            </p:cNvPr>
            <p:cNvSpPr txBox="1"/>
            <p:nvPr/>
          </p:nvSpPr>
          <p:spPr>
            <a:xfrm>
              <a:off x="3235875" y="5904791"/>
              <a:ext cx="5729134" cy="38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Game you must catch mosqutios around you in time</a:t>
              </a: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49A2397-E3DA-4600-B7FA-5FED883B119B}"/>
              </a:ext>
            </a:extLst>
          </p:cNvPr>
          <p:cNvGrpSpPr/>
          <p:nvPr/>
        </p:nvGrpSpPr>
        <p:grpSpPr>
          <a:xfrm>
            <a:off x="754753" y="349989"/>
            <a:ext cx="3805642" cy="719091"/>
            <a:chOff x="3722432" y="1562720"/>
            <a:chExt cx="3805642" cy="719091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B354B62-F14B-43F1-810C-573E2720003E}"/>
                </a:ext>
              </a:extLst>
            </p:cNvPr>
            <p:cNvSpPr/>
            <p:nvPr/>
          </p:nvSpPr>
          <p:spPr>
            <a:xfrm>
              <a:off x="3722432" y="1562720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1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2FCE7A9-A59D-4802-9DCA-0089A95A0AA5}"/>
                </a:ext>
              </a:extLst>
            </p:cNvPr>
            <p:cNvSpPr txBox="1"/>
            <p:nvPr/>
          </p:nvSpPr>
          <p:spPr>
            <a:xfrm>
              <a:off x="5279446" y="1653023"/>
              <a:ext cx="22486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Introduction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3067DE9-E587-4F97-B842-E0AA5BA81781}"/>
                </a:ext>
              </a:extLst>
            </p:cNvPr>
            <p:cNvSpPr/>
            <p:nvPr/>
          </p:nvSpPr>
          <p:spPr>
            <a:xfrm>
              <a:off x="5381348" y="2132161"/>
              <a:ext cx="2004874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pic>
        <p:nvPicPr>
          <p:cNvPr id="44" name="그래픽 43" descr="두개골 단색으로 채워진">
            <a:extLst>
              <a:ext uri="{FF2B5EF4-FFF2-40B4-BE49-F238E27FC236}">
                <a16:creationId xmlns:a16="http://schemas.microsoft.com/office/drawing/2014/main" id="{175547DA-80EC-4A7D-9838-931F4D4265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480336">
            <a:off x="4390721" y="3602138"/>
            <a:ext cx="835212" cy="83367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FA4BD47-CA88-4048-BE97-7A8ACEB782C5}"/>
              </a:ext>
            </a:extLst>
          </p:cNvPr>
          <p:cNvSpPr txBox="1"/>
          <p:nvPr/>
        </p:nvSpPr>
        <p:spPr>
          <a:xfrm>
            <a:off x="4014374" y="4523834"/>
            <a:ext cx="1974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Spray</a:t>
            </a:r>
            <a:endParaRPr lang="ko-KR" altLang="en-US" sz="3200" dirty="0"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72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7D21738-A867-4FD5-8778-DAE78EF3A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50" y="1465799"/>
            <a:ext cx="9934699" cy="51409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B9F4A1B-90AD-49F1-9570-855F126DA967}"/>
              </a:ext>
            </a:extLst>
          </p:cNvPr>
          <p:cNvSpPr/>
          <p:nvPr/>
        </p:nvSpPr>
        <p:spPr>
          <a:xfrm>
            <a:off x="7101192" y="1275286"/>
            <a:ext cx="544749" cy="54474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4D8EA9-6DFF-4487-A1C4-5783E5745F1B}"/>
              </a:ext>
            </a:extLst>
          </p:cNvPr>
          <p:cNvSpPr txBox="1"/>
          <p:nvPr/>
        </p:nvSpPr>
        <p:spPr>
          <a:xfrm>
            <a:off x="4792144" y="545860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Game Flow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1E24C1-8146-4FFC-9A02-393BA035F298}"/>
              </a:ext>
            </a:extLst>
          </p:cNvPr>
          <p:cNvGrpSpPr/>
          <p:nvPr/>
        </p:nvGrpSpPr>
        <p:grpSpPr>
          <a:xfrm>
            <a:off x="754753" y="349989"/>
            <a:ext cx="3805642" cy="719091"/>
            <a:chOff x="3722432" y="1562720"/>
            <a:chExt cx="3805642" cy="71909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DAEDDAE-7C56-4CE0-B75E-1EB87E1CC58C}"/>
                </a:ext>
              </a:extLst>
            </p:cNvPr>
            <p:cNvSpPr/>
            <p:nvPr/>
          </p:nvSpPr>
          <p:spPr>
            <a:xfrm>
              <a:off x="3722432" y="1562720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1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C136C8-E0A7-47CF-A1F3-FE622C4DCA47}"/>
                </a:ext>
              </a:extLst>
            </p:cNvPr>
            <p:cNvSpPr txBox="1"/>
            <p:nvPr/>
          </p:nvSpPr>
          <p:spPr>
            <a:xfrm>
              <a:off x="5279446" y="1653023"/>
              <a:ext cx="22486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Introduction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BD9EFF-268D-4318-BAB2-1053DB3F6157}"/>
                </a:ext>
              </a:extLst>
            </p:cNvPr>
            <p:cNvSpPr/>
            <p:nvPr/>
          </p:nvSpPr>
          <p:spPr>
            <a:xfrm>
              <a:off x="5381348" y="2132161"/>
              <a:ext cx="2004874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04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00247 0.27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0.27454 L 0.02239 0.471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39 0.47107 L -0.02227 0.699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1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1E0E364A-D6AF-4B85-8240-482E014C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769" y="1604170"/>
            <a:ext cx="2012580" cy="447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F751A6-F28D-47AC-9551-7AE440A3B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4" y="1962215"/>
            <a:ext cx="7952698" cy="4115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3DF687A-F6E1-4901-B8C2-BC846CC4153C}"/>
              </a:ext>
            </a:extLst>
          </p:cNvPr>
          <p:cNvGrpSpPr/>
          <p:nvPr/>
        </p:nvGrpSpPr>
        <p:grpSpPr>
          <a:xfrm>
            <a:off x="9047769" y="6266018"/>
            <a:ext cx="2012580" cy="473290"/>
            <a:chOff x="3146391" y="5904774"/>
            <a:chExt cx="5908102" cy="30587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A621740-C302-4CBE-8077-595F60333A5A}"/>
                </a:ext>
              </a:extLst>
            </p:cNvPr>
            <p:cNvSpPr/>
            <p:nvPr/>
          </p:nvSpPr>
          <p:spPr>
            <a:xfrm>
              <a:off x="3146391" y="5904774"/>
              <a:ext cx="5908102" cy="305871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DF0B4A-739D-46B2-8894-095DF0C99B07}"/>
                </a:ext>
              </a:extLst>
            </p:cNvPr>
            <p:cNvSpPr txBox="1"/>
            <p:nvPr/>
          </p:nvSpPr>
          <p:spPr>
            <a:xfrm>
              <a:off x="3235874" y="5904792"/>
              <a:ext cx="5729134" cy="258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Play Example</a:t>
              </a:r>
              <a:endParaRPr lang="ko-KR" altLang="en-US" sz="2000" dirty="0">
                <a:solidFill>
                  <a:schemeClr val="bg1">
                    <a:lumMod val="9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EAC96B-0FC3-482E-B53B-5C6D6E36A6B5}"/>
              </a:ext>
            </a:extLst>
          </p:cNvPr>
          <p:cNvSpPr txBox="1"/>
          <p:nvPr/>
        </p:nvSpPr>
        <p:spPr>
          <a:xfrm>
            <a:off x="4792144" y="545860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Game Flow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15377A-3DAA-44EC-8317-C5DF4B57AC37}"/>
              </a:ext>
            </a:extLst>
          </p:cNvPr>
          <p:cNvGrpSpPr/>
          <p:nvPr/>
        </p:nvGrpSpPr>
        <p:grpSpPr>
          <a:xfrm>
            <a:off x="754753" y="349989"/>
            <a:ext cx="3805642" cy="719091"/>
            <a:chOff x="3722432" y="1562720"/>
            <a:chExt cx="3805642" cy="71909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4912D49-00D9-40E5-A8CD-B48E37A14258}"/>
                </a:ext>
              </a:extLst>
            </p:cNvPr>
            <p:cNvSpPr/>
            <p:nvPr/>
          </p:nvSpPr>
          <p:spPr>
            <a:xfrm>
              <a:off x="3722432" y="1562720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1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6DDA61-715D-40B7-B22C-E4AB93C4A762}"/>
                </a:ext>
              </a:extLst>
            </p:cNvPr>
            <p:cNvSpPr txBox="1"/>
            <p:nvPr/>
          </p:nvSpPr>
          <p:spPr>
            <a:xfrm>
              <a:off x="5279446" y="1653023"/>
              <a:ext cx="22486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Introduction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DA5CD7A-A927-47BE-A912-669D9512A57C}"/>
                </a:ext>
              </a:extLst>
            </p:cNvPr>
            <p:cNvSpPr/>
            <p:nvPr/>
          </p:nvSpPr>
          <p:spPr>
            <a:xfrm>
              <a:off x="5381348" y="2132161"/>
              <a:ext cx="2004874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74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pic>
        <p:nvPicPr>
          <p:cNvPr id="13" name="그래픽 12" descr="사용자 단색으로 채워진">
            <a:extLst>
              <a:ext uri="{FF2B5EF4-FFF2-40B4-BE49-F238E27FC236}">
                <a16:creationId xmlns:a16="http://schemas.microsoft.com/office/drawing/2014/main" id="{D28E5062-EE7B-4C4F-B06A-9378DD4FD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928" y="1874954"/>
            <a:ext cx="2691178" cy="2691178"/>
          </a:xfrm>
          <a:prstGeom prst="rect">
            <a:avLst/>
          </a:prstGeom>
        </p:spPr>
      </p:pic>
      <p:pic>
        <p:nvPicPr>
          <p:cNvPr id="14" name="그래픽 13" descr="모기 단색으로 채워진">
            <a:extLst>
              <a:ext uri="{FF2B5EF4-FFF2-40B4-BE49-F238E27FC236}">
                <a16:creationId xmlns:a16="http://schemas.microsoft.com/office/drawing/2014/main" id="{E4E1AF45-067D-4C33-9742-D72199DEE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171" y="1940975"/>
            <a:ext cx="2691178" cy="2691178"/>
          </a:xfrm>
          <a:prstGeom prst="rect">
            <a:avLst/>
          </a:prstGeom>
        </p:spPr>
      </p:pic>
      <p:pic>
        <p:nvPicPr>
          <p:cNvPr id="3" name="그래픽 2" descr="네트워크 다이어그램 단색으로 채워진">
            <a:extLst>
              <a:ext uri="{FF2B5EF4-FFF2-40B4-BE49-F238E27FC236}">
                <a16:creationId xmlns:a16="http://schemas.microsoft.com/office/drawing/2014/main" id="{E6CAB314-DE1A-4EA9-A4E6-718E475B0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4885" y="1874954"/>
            <a:ext cx="2691178" cy="2691178"/>
          </a:xfrm>
          <a:prstGeom prst="rect">
            <a:avLst/>
          </a:prstGeom>
        </p:spPr>
      </p:pic>
      <p:pic>
        <p:nvPicPr>
          <p:cNvPr id="5" name="그래픽 4" descr="생산 단색으로 채워진">
            <a:extLst>
              <a:ext uri="{FF2B5EF4-FFF2-40B4-BE49-F238E27FC236}">
                <a16:creationId xmlns:a16="http://schemas.microsoft.com/office/drawing/2014/main" id="{67080B60-938B-4214-A0DC-BD7CCEACA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5894" y="1800986"/>
            <a:ext cx="2691178" cy="2691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B6B533-5C29-44BB-BF99-297A5B188F8A}"/>
              </a:ext>
            </a:extLst>
          </p:cNvPr>
          <p:cNvSpPr txBox="1"/>
          <p:nvPr/>
        </p:nvSpPr>
        <p:spPr>
          <a:xfrm>
            <a:off x="1087121" y="4339766"/>
            <a:ext cx="1974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95959"/>
                </a:solidFill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Player</a:t>
            </a:r>
            <a:endParaRPr lang="ko-KR" altLang="en-US" sz="3200" dirty="0">
              <a:solidFill>
                <a:srgbClr val="595959"/>
              </a:solidFill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7EE1-D4C1-487A-9974-9B3E607FC413}"/>
              </a:ext>
            </a:extLst>
          </p:cNvPr>
          <p:cNvSpPr txBox="1"/>
          <p:nvPr/>
        </p:nvSpPr>
        <p:spPr>
          <a:xfrm>
            <a:off x="4662297" y="576154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Implemented Features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385CDE-7D04-4901-A2F5-2E515A2F5D5D}"/>
              </a:ext>
            </a:extLst>
          </p:cNvPr>
          <p:cNvGrpSpPr/>
          <p:nvPr/>
        </p:nvGrpSpPr>
        <p:grpSpPr>
          <a:xfrm>
            <a:off x="754753" y="349989"/>
            <a:ext cx="3805642" cy="719091"/>
            <a:chOff x="3722432" y="1562720"/>
            <a:chExt cx="3805642" cy="71909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6F007F-7673-45EB-AA49-EABF6227C8EC}"/>
                </a:ext>
              </a:extLst>
            </p:cNvPr>
            <p:cNvSpPr/>
            <p:nvPr/>
          </p:nvSpPr>
          <p:spPr>
            <a:xfrm>
              <a:off x="3722432" y="1562720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1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EBBFB0-8FD7-4B30-8ED6-71770FA1EF17}"/>
                </a:ext>
              </a:extLst>
            </p:cNvPr>
            <p:cNvSpPr txBox="1"/>
            <p:nvPr/>
          </p:nvSpPr>
          <p:spPr>
            <a:xfrm>
              <a:off x="5279446" y="1653023"/>
              <a:ext cx="22486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Introduction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0123B34-5E24-48A6-9B39-6E7717FF4616}"/>
                </a:ext>
              </a:extLst>
            </p:cNvPr>
            <p:cNvSpPr/>
            <p:nvPr/>
          </p:nvSpPr>
          <p:spPr>
            <a:xfrm>
              <a:off x="5381348" y="2132161"/>
              <a:ext cx="2004874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15DE4C3-A7DC-446C-A434-872571245FA3}"/>
              </a:ext>
            </a:extLst>
          </p:cNvPr>
          <p:cNvSpPr txBox="1"/>
          <p:nvPr/>
        </p:nvSpPr>
        <p:spPr>
          <a:xfrm>
            <a:off x="3616086" y="4339766"/>
            <a:ext cx="222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95959"/>
                </a:solidFill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Mosquito</a:t>
            </a:r>
            <a:endParaRPr lang="ko-KR" altLang="en-US" sz="3200" dirty="0">
              <a:solidFill>
                <a:srgbClr val="595959"/>
              </a:solidFill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604B50-DD3A-49DD-9AA8-D04D399987E0}"/>
              </a:ext>
            </a:extLst>
          </p:cNvPr>
          <p:cNvSpPr txBox="1"/>
          <p:nvPr/>
        </p:nvSpPr>
        <p:spPr>
          <a:xfrm>
            <a:off x="9040674" y="4339764"/>
            <a:ext cx="222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95959"/>
                </a:solidFill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Spawner</a:t>
            </a:r>
            <a:endParaRPr lang="ko-KR" altLang="en-US" sz="3200" dirty="0">
              <a:solidFill>
                <a:srgbClr val="595959"/>
              </a:solidFill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3465D-555F-4775-A334-D21307082946}"/>
              </a:ext>
            </a:extLst>
          </p:cNvPr>
          <p:cNvSpPr txBox="1"/>
          <p:nvPr/>
        </p:nvSpPr>
        <p:spPr>
          <a:xfrm>
            <a:off x="6349496" y="4339765"/>
            <a:ext cx="222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95959"/>
                </a:solidFill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UI / GM</a:t>
            </a:r>
            <a:endParaRPr lang="ko-KR" altLang="en-US" sz="3200" dirty="0">
              <a:solidFill>
                <a:srgbClr val="595959"/>
              </a:solidFill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5561E-B1C6-45D7-B41D-7A9C1BC41977}"/>
              </a:ext>
            </a:extLst>
          </p:cNvPr>
          <p:cNvSpPr txBox="1"/>
          <p:nvPr/>
        </p:nvSpPr>
        <p:spPr>
          <a:xfrm>
            <a:off x="9391011" y="5698395"/>
            <a:ext cx="2223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595959"/>
                </a:solidFill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+ </a:t>
            </a:r>
            <a:r>
              <a:rPr lang="en-US" altLang="ko-KR" sz="4800" dirty="0">
                <a:solidFill>
                  <a:srgbClr val="595959"/>
                </a:solidFill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a</a:t>
            </a:r>
            <a:endParaRPr lang="ko-KR" altLang="en-US" sz="4800" dirty="0">
              <a:solidFill>
                <a:srgbClr val="595959"/>
              </a:solidFill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67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B0849C-0BDD-4BC0-965C-09CF0A6B3771}"/>
              </a:ext>
            </a:extLst>
          </p:cNvPr>
          <p:cNvSpPr txBox="1"/>
          <p:nvPr/>
        </p:nvSpPr>
        <p:spPr>
          <a:xfrm>
            <a:off x="4379812" y="2442942"/>
            <a:ext cx="4898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RayCast (Using Gauge), HP</a:t>
            </a:r>
            <a:endParaRPr lang="ko-KR" altLang="en-US" sz="30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EA08E-2A54-45FC-ABB3-1DEAE41C485F}"/>
              </a:ext>
            </a:extLst>
          </p:cNvPr>
          <p:cNvSpPr txBox="1"/>
          <p:nvPr/>
        </p:nvSpPr>
        <p:spPr>
          <a:xfrm>
            <a:off x="4379812" y="5243648"/>
            <a:ext cx="26284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Move / Attack</a:t>
            </a:r>
            <a:endParaRPr lang="ko-KR" altLang="en-US" sz="30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" name="그래픽 12" descr="사용자 단색으로 채워진">
            <a:extLst>
              <a:ext uri="{FF2B5EF4-FFF2-40B4-BE49-F238E27FC236}">
                <a16:creationId xmlns:a16="http://schemas.microsoft.com/office/drawing/2014/main" id="{464F8158-E13B-4DAC-809F-1294E78D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490" y="1351121"/>
            <a:ext cx="2183642" cy="21836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223D87-6EE2-4979-8C85-6117D3DAB59E}"/>
              </a:ext>
            </a:extLst>
          </p:cNvPr>
          <p:cNvSpPr txBox="1"/>
          <p:nvPr/>
        </p:nvSpPr>
        <p:spPr>
          <a:xfrm>
            <a:off x="1456292" y="3311370"/>
            <a:ext cx="1602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Player</a:t>
            </a:r>
            <a:endParaRPr lang="ko-KR" altLang="en-US" sz="3200" dirty="0"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래픽 16" descr="모기 단색으로 채워진">
            <a:extLst>
              <a:ext uri="{FF2B5EF4-FFF2-40B4-BE49-F238E27FC236}">
                <a16:creationId xmlns:a16="http://schemas.microsoft.com/office/drawing/2014/main" id="{A4FF0921-14A3-49C8-B5FE-7A74C10D9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5490" y="4047864"/>
            <a:ext cx="2183642" cy="21836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A6570D-FF4A-4A03-8E10-3D49092CDF8B}"/>
              </a:ext>
            </a:extLst>
          </p:cNvPr>
          <p:cNvSpPr txBox="1"/>
          <p:nvPr/>
        </p:nvSpPr>
        <p:spPr>
          <a:xfrm>
            <a:off x="1355317" y="6030237"/>
            <a:ext cx="180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Mosquito</a:t>
            </a:r>
            <a:endParaRPr lang="ko-KR" altLang="en-US" sz="3200" dirty="0"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47761-3B41-4FBB-AD4A-9053A6A61CA9}"/>
              </a:ext>
            </a:extLst>
          </p:cNvPr>
          <p:cNvSpPr txBox="1"/>
          <p:nvPr/>
        </p:nvSpPr>
        <p:spPr>
          <a:xfrm>
            <a:off x="4662297" y="576154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Implemented Features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CEDC5F-9EC2-4A80-B4D9-414F09EF0E86}"/>
              </a:ext>
            </a:extLst>
          </p:cNvPr>
          <p:cNvGrpSpPr/>
          <p:nvPr/>
        </p:nvGrpSpPr>
        <p:grpSpPr>
          <a:xfrm>
            <a:off x="754753" y="349989"/>
            <a:ext cx="3805642" cy="719091"/>
            <a:chOff x="3722432" y="1562720"/>
            <a:chExt cx="3805642" cy="71909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20E38BF-D53E-4C0C-AB9A-C3C5A6AE8281}"/>
                </a:ext>
              </a:extLst>
            </p:cNvPr>
            <p:cNvSpPr/>
            <p:nvPr/>
          </p:nvSpPr>
          <p:spPr>
            <a:xfrm>
              <a:off x="3722432" y="1562720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1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7DDE22-49C8-4267-96DC-596C43A55E79}"/>
                </a:ext>
              </a:extLst>
            </p:cNvPr>
            <p:cNvSpPr txBox="1"/>
            <p:nvPr/>
          </p:nvSpPr>
          <p:spPr>
            <a:xfrm>
              <a:off x="5279446" y="1653023"/>
              <a:ext cx="22486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Introduction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F2A0D45-C833-4F5D-B8A6-2C12FC49695B}"/>
                </a:ext>
              </a:extLst>
            </p:cNvPr>
            <p:cNvSpPr/>
            <p:nvPr/>
          </p:nvSpPr>
          <p:spPr>
            <a:xfrm>
              <a:off x="5381348" y="2132161"/>
              <a:ext cx="2004874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77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B0849C-0BDD-4BC0-965C-09CF0A6B3771}"/>
              </a:ext>
            </a:extLst>
          </p:cNvPr>
          <p:cNvSpPr txBox="1"/>
          <p:nvPr/>
        </p:nvSpPr>
        <p:spPr>
          <a:xfrm>
            <a:off x="3998759" y="2604682"/>
            <a:ext cx="5924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Mange the Overall Flow of game</a:t>
            </a:r>
            <a:endParaRPr lang="ko-KR" altLang="en-US" sz="3000" dirty="0">
              <a:solidFill>
                <a:srgbClr val="59595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EA08E-2A54-45FC-ABB3-1DEAE41C485F}"/>
              </a:ext>
            </a:extLst>
          </p:cNvPr>
          <p:cNvSpPr txBox="1"/>
          <p:nvPr/>
        </p:nvSpPr>
        <p:spPr>
          <a:xfrm>
            <a:off x="3998759" y="5117431"/>
            <a:ext cx="6678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Spawn / Destroy /Manage</a:t>
            </a:r>
            <a:r>
              <a: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Mosquitos</a:t>
            </a:r>
          </a:p>
        </p:txBody>
      </p:sp>
      <p:pic>
        <p:nvPicPr>
          <p:cNvPr id="13" name="그래픽 12" descr="생산 단색으로 채워진">
            <a:extLst>
              <a:ext uri="{FF2B5EF4-FFF2-40B4-BE49-F238E27FC236}">
                <a16:creationId xmlns:a16="http://schemas.microsoft.com/office/drawing/2014/main" id="{9D5DDCED-C6DF-4B5C-B465-21FC6E7E0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678" y="4051879"/>
            <a:ext cx="2082320" cy="2082320"/>
          </a:xfrm>
          <a:prstGeom prst="rect">
            <a:avLst/>
          </a:prstGeom>
        </p:spPr>
      </p:pic>
      <p:pic>
        <p:nvPicPr>
          <p:cNvPr id="20" name="그래픽 19" descr="네트워크 다이어그램 단색으로 채워진">
            <a:extLst>
              <a:ext uri="{FF2B5EF4-FFF2-40B4-BE49-F238E27FC236}">
                <a16:creationId xmlns:a16="http://schemas.microsoft.com/office/drawing/2014/main" id="{7DDA3AD6-43FC-4689-AAD1-5041B1974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159" y="1557598"/>
            <a:ext cx="2082320" cy="2082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E75547-D21C-4A9F-9A4B-3B6F7567E160}"/>
              </a:ext>
            </a:extLst>
          </p:cNvPr>
          <p:cNvSpPr txBox="1"/>
          <p:nvPr/>
        </p:nvSpPr>
        <p:spPr>
          <a:xfrm>
            <a:off x="724197" y="3553511"/>
            <a:ext cx="222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UI / GM</a:t>
            </a:r>
            <a:endParaRPr lang="ko-KR" altLang="en-US" sz="3200" dirty="0"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62628-486A-4535-A967-3DD19D04AC62}"/>
              </a:ext>
            </a:extLst>
          </p:cNvPr>
          <p:cNvSpPr txBox="1"/>
          <p:nvPr/>
        </p:nvSpPr>
        <p:spPr>
          <a:xfrm>
            <a:off x="724197" y="5982068"/>
            <a:ext cx="222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Spawner</a:t>
            </a:r>
            <a:endParaRPr lang="ko-KR" altLang="en-US" sz="3200" dirty="0"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61ECA-77BD-4DAB-A2E6-911EF82F6370}"/>
              </a:ext>
            </a:extLst>
          </p:cNvPr>
          <p:cNvSpPr txBox="1"/>
          <p:nvPr/>
        </p:nvSpPr>
        <p:spPr>
          <a:xfrm>
            <a:off x="4662297" y="576154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Implemented Features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B017A73-CFED-4756-A8D3-2E4453E6946F}"/>
              </a:ext>
            </a:extLst>
          </p:cNvPr>
          <p:cNvGrpSpPr/>
          <p:nvPr/>
        </p:nvGrpSpPr>
        <p:grpSpPr>
          <a:xfrm>
            <a:off x="754753" y="349989"/>
            <a:ext cx="3805642" cy="719091"/>
            <a:chOff x="3722432" y="1562720"/>
            <a:chExt cx="3805642" cy="719091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0F8884C-3C2E-4731-9C5F-DB541A0BDD05}"/>
                </a:ext>
              </a:extLst>
            </p:cNvPr>
            <p:cNvSpPr/>
            <p:nvPr/>
          </p:nvSpPr>
          <p:spPr>
            <a:xfrm>
              <a:off x="3722432" y="1562720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1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D5F2C6-8C8B-4CB7-A8DD-F8037726FC7F}"/>
                </a:ext>
              </a:extLst>
            </p:cNvPr>
            <p:cNvSpPr txBox="1"/>
            <p:nvPr/>
          </p:nvSpPr>
          <p:spPr>
            <a:xfrm>
              <a:off x="5279446" y="1653023"/>
              <a:ext cx="22486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Introduction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0E18548-885F-4B3B-9A62-0A25BEC7D13A}"/>
                </a:ext>
              </a:extLst>
            </p:cNvPr>
            <p:cNvSpPr/>
            <p:nvPr/>
          </p:nvSpPr>
          <p:spPr>
            <a:xfrm>
              <a:off x="5381348" y="2132161"/>
              <a:ext cx="2004874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23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99CC3-8D81-46D2-B61C-59A8BB9541D1}"/>
              </a:ext>
            </a:extLst>
          </p:cNvPr>
          <p:cNvSpPr/>
          <p:nvPr/>
        </p:nvSpPr>
        <p:spPr>
          <a:xfrm>
            <a:off x="620741" y="1240290"/>
            <a:ext cx="10884023" cy="45719"/>
          </a:xfrm>
          <a:prstGeom prst="rect">
            <a:avLst/>
          </a:prstGeom>
          <a:solidFill>
            <a:srgbClr val="7EC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DECF"/>
              </a:solidFill>
              <a:latin typeface="ONE 모바일POP" panose="00000500000000000000" pitchFamily="2" charset="-127"/>
            </a:endParaRPr>
          </a:p>
        </p:txBody>
      </p:sp>
      <p:pic>
        <p:nvPicPr>
          <p:cNvPr id="18" name="그래픽 17" descr="구급 상자 단색으로 채워진">
            <a:extLst>
              <a:ext uri="{FF2B5EF4-FFF2-40B4-BE49-F238E27FC236}">
                <a16:creationId xmlns:a16="http://schemas.microsoft.com/office/drawing/2014/main" id="{ACF23D24-4C74-4FE8-97B6-49B817E7D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0626" y="1866989"/>
            <a:ext cx="3124021" cy="31240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61F5ED2-49C8-49CC-90DD-28A24B64C40A}"/>
              </a:ext>
            </a:extLst>
          </p:cNvPr>
          <p:cNvGrpSpPr/>
          <p:nvPr/>
        </p:nvGrpSpPr>
        <p:grpSpPr>
          <a:xfrm>
            <a:off x="7204044" y="1705431"/>
            <a:ext cx="3432972" cy="3432972"/>
            <a:chOff x="7355165" y="1484448"/>
            <a:chExt cx="2979453" cy="2979453"/>
          </a:xfrm>
        </p:grpSpPr>
        <p:pic>
          <p:nvPicPr>
            <p:cNvPr id="19" name="그래픽 18" descr="헤드폰 단색으로 채워진">
              <a:extLst>
                <a:ext uri="{FF2B5EF4-FFF2-40B4-BE49-F238E27FC236}">
                  <a16:creationId xmlns:a16="http://schemas.microsoft.com/office/drawing/2014/main" id="{4311F6D0-03F7-406E-930A-02F53780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55165" y="1484448"/>
              <a:ext cx="2979453" cy="2979453"/>
            </a:xfrm>
            <a:prstGeom prst="rect">
              <a:avLst/>
            </a:prstGeom>
          </p:spPr>
        </p:pic>
        <p:pic>
          <p:nvPicPr>
            <p:cNvPr id="7" name="그래픽 6" descr="높은 음자리표 단색으로 채워진">
              <a:extLst>
                <a:ext uri="{FF2B5EF4-FFF2-40B4-BE49-F238E27FC236}">
                  <a16:creationId xmlns:a16="http://schemas.microsoft.com/office/drawing/2014/main" id="{28BCD470-38F3-451B-B6CA-2F46B17B7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4979" y="2980320"/>
              <a:ext cx="1159823" cy="115982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FBD06E-5F2F-41D5-9C8E-AF7F799ED161}"/>
              </a:ext>
            </a:extLst>
          </p:cNvPr>
          <p:cNvSpPr txBox="1"/>
          <p:nvPr/>
        </p:nvSpPr>
        <p:spPr>
          <a:xfrm>
            <a:off x="2160995" y="4846017"/>
            <a:ext cx="2223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First Aid</a:t>
            </a:r>
            <a:endParaRPr lang="ko-KR" altLang="en-US" sz="3200" dirty="0"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20C479-C7CB-4DFF-A5A4-69241CB40DD4}"/>
              </a:ext>
            </a:extLst>
          </p:cNvPr>
          <p:cNvSpPr txBox="1"/>
          <p:nvPr/>
        </p:nvSpPr>
        <p:spPr>
          <a:xfrm>
            <a:off x="7358028" y="4846016"/>
            <a:ext cx="312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badi" panose="020B0604020104020204" pitchFamily="34" charset="0"/>
                <a:ea typeface="HY견고딕" panose="02030600000101010101" pitchFamily="18" charset="-127"/>
                <a:cs typeface="KoPubWorld돋움체 Bold" panose="00000800000000000000" pitchFamily="2" charset="-127"/>
              </a:rPr>
              <a:t>Music Controller</a:t>
            </a:r>
            <a:endParaRPr lang="ko-KR" altLang="en-US" sz="3200" dirty="0">
              <a:latin typeface="Abadi" panose="020B0604020104020204" pitchFamily="34" charset="0"/>
              <a:ea typeface="HY견고딕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06FA94-F4F9-45CD-BD6F-2EF8095E32BD}"/>
              </a:ext>
            </a:extLst>
          </p:cNvPr>
          <p:cNvSpPr txBox="1"/>
          <p:nvPr/>
        </p:nvSpPr>
        <p:spPr>
          <a:xfrm>
            <a:off x="4662297" y="576154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Implemented Features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0D83CB7-C8EB-4999-A6DF-63BF47720A4E}"/>
              </a:ext>
            </a:extLst>
          </p:cNvPr>
          <p:cNvGrpSpPr/>
          <p:nvPr/>
        </p:nvGrpSpPr>
        <p:grpSpPr>
          <a:xfrm>
            <a:off x="754753" y="349989"/>
            <a:ext cx="3805642" cy="719091"/>
            <a:chOff x="3722432" y="1562720"/>
            <a:chExt cx="3805642" cy="71909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81627D3-2988-4D9F-9FE5-F842AC783636}"/>
                </a:ext>
              </a:extLst>
            </p:cNvPr>
            <p:cNvSpPr/>
            <p:nvPr/>
          </p:nvSpPr>
          <p:spPr>
            <a:xfrm>
              <a:off x="3722432" y="1562720"/>
              <a:ext cx="731279" cy="719091"/>
            </a:xfrm>
            <a:prstGeom prst="ellipse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latin typeface="ONE 모바일POP" panose="00000500000000000000" pitchFamily="2" charset="-127"/>
                </a:rPr>
                <a:t>1</a:t>
              </a:r>
              <a:endParaRPr lang="ko-KR" altLang="en-US" sz="4000" dirty="0">
                <a:latin typeface="ONE 모바일POP" panose="000005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C76668-177F-438E-9F2D-EF6EE3257C2E}"/>
                </a:ext>
              </a:extLst>
            </p:cNvPr>
            <p:cNvSpPr txBox="1"/>
            <p:nvPr/>
          </p:nvSpPr>
          <p:spPr>
            <a:xfrm>
              <a:off x="5279446" y="1653023"/>
              <a:ext cx="22486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9595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Introduction</a:t>
              </a:r>
              <a:endParaRPr lang="ko-KR" altLang="en-US" sz="3000" dirty="0">
                <a:solidFill>
                  <a:srgbClr val="5959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2E3B297-B3FF-483E-867B-7DFF8C574828}"/>
                </a:ext>
              </a:extLst>
            </p:cNvPr>
            <p:cNvSpPr/>
            <p:nvPr/>
          </p:nvSpPr>
          <p:spPr>
            <a:xfrm>
              <a:off x="5381348" y="2132161"/>
              <a:ext cx="2004874" cy="45719"/>
            </a:xfrm>
            <a:prstGeom prst="rect">
              <a:avLst/>
            </a:prstGeom>
            <a:solidFill>
              <a:srgbClr val="7EC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64DECF"/>
                </a:solidFill>
                <a:latin typeface="ONE 모바일POP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40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445</Words>
  <Application>Microsoft Office PowerPoint</Application>
  <PresentationFormat>와이드스크린</PresentationFormat>
  <Paragraphs>108</Paragraphs>
  <Slides>19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KoPubWorld돋움체 Light</vt:lpstr>
      <vt:lpstr>KoPubWorld돋움체 Medium</vt:lpstr>
      <vt:lpstr>ONE 모바일POP</vt:lpstr>
      <vt:lpstr>맑은 고딕</vt:lpstr>
      <vt:lpstr>Abadi</vt:lpstr>
      <vt:lpstr>Arial</vt:lpstr>
      <vt:lpstr>Calibri</vt:lpstr>
      <vt:lpstr>Calibri Light</vt:lpstr>
      <vt:lpstr>Office 테마</vt:lpstr>
      <vt:lpstr>Acrobat 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Media Programming</dc:title>
  <dc:creator>김 휘년</dc:creator>
  <cp:lastModifiedBy>김 휘년</cp:lastModifiedBy>
  <cp:revision>4</cp:revision>
  <dcterms:created xsi:type="dcterms:W3CDTF">2022-04-26T02:41:48Z</dcterms:created>
  <dcterms:modified xsi:type="dcterms:W3CDTF">2022-04-28T14:46:21Z</dcterms:modified>
</cp:coreProperties>
</file>